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4.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5.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 id="2147483805" r:id="rId2"/>
    <p:sldMasterId id="2147483819" r:id="rId3"/>
    <p:sldMasterId id="2147483813" r:id="rId4"/>
    <p:sldMasterId id="2147483815" r:id="rId5"/>
    <p:sldMasterId id="2147483817" r:id="rId6"/>
  </p:sldMasterIdLst>
  <p:notesMasterIdLst>
    <p:notesMasterId r:id="rId10"/>
  </p:notesMasterIdLst>
  <p:handoutMasterIdLst>
    <p:handoutMasterId r:id="rId11"/>
  </p:handoutMasterIdLst>
  <p:sldIdLst>
    <p:sldId id="259" r:id="rId7"/>
    <p:sldId id="271" r:id="rId8"/>
    <p:sldId id="272" r:id="rId9"/>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bw"/>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7407"/>
    <a:srgbClr val="EF8A0D"/>
    <a:srgbClr val="7FBEE3"/>
    <a:srgbClr val="78B2D5"/>
    <a:srgbClr val="E5EBEF"/>
    <a:srgbClr val="854070"/>
    <a:srgbClr val="382B61"/>
    <a:srgbClr val="1D85CD"/>
    <a:srgbClr val="44BBEF"/>
    <a:srgbClr val="99004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74" autoAdjust="0"/>
    <p:restoredTop sz="95785" autoAdjust="0"/>
  </p:normalViewPr>
  <p:slideViewPr>
    <p:cSldViewPr snapToGrid="0" snapToObjects="1">
      <p:cViewPr>
        <p:scale>
          <a:sx n="100" d="100"/>
          <a:sy n="100" d="100"/>
        </p:scale>
        <p:origin x="-72" y="-162"/>
      </p:cViewPr>
      <p:guideLst>
        <p:guide orient="horz" pos="2160"/>
        <p:guide pos="312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handoutMaster" Target="handoutMasters/handoutMaster1.xml"/><Relationship Id="rId24" Type="http://schemas.microsoft.com/office/2016/11/relationships/changesInfo" Target="changesInfos/changesInfo1.xml"/><Relationship Id="rId5" Type="http://schemas.openxmlformats.org/officeDocument/2006/relationships/slideMaster" Target="slideMasters/slideMaster5.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Kendall" userId="5bcf4501-f369-4238-b090-8471a96c2617" providerId="ADAL" clId="{4743A00D-E71E-406E-9AA7-2A697FCA8F6B}"/>
    <pc:docChg chg="undo custSel addSld delSld modSld sldOrd modMainMaster">
      <pc:chgData name="Richard Kendall" userId="5bcf4501-f369-4238-b090-8471a96c2617" providerId="ADAL" clId="{4743A00D-E71E-406E-9AA7-2A697FCA8F6B}" dt="2018-11-26T11:03:45.097" v="1162"/>
      <pc:docMkLst>
        <pc:docMk/>
      </pc:docMkLst>
      <pc:sldChg chg="delSp add del">
        <pc:chgData name="Richard Kendall" userId="5bcf4501-f369-4238-b090-8471a96c2617" providerId="ADAL" clId="{4743A00D-E71E-406E-9AA7-2A697FCA8F6B}" dt="2018-11-26T10:58:29.259" v="1072" actId="2696"/>
        <pc:sldMkLst>
          <pc:docMk/>
          <pc:sldMk cId="3547053810" sldId="256"/>
        </pc:sldMkLst>
        <pc:spChg chg="del">
          <ac:chgData name="Richard Kendall" userId="5bcf4501-f369-4238-b090-8471a96c2617" providerId="ADAL" clId="{4743A00D-E71E-406E-9AA7-2A697FCA8F6B}" dt="2018-11-26T09:44:14.949" v="206"/>
          <ac:spMkLst>
            <pc:docMk/>
            <pc:sldMk cId="3547053810" sldId="256"/>
            <ac:spMk id="2" creationId="{8EDF1D4E-C87A-41CA-B241-9DE4C31CF057}"/>
          </ac:spMkLst>
        </pc:spChg>
        <pc:spChg chg="del">
          <ac:chgData name="Richard Kendall" userId="5bcf4501-f369-4238-b090-8471a96c2617" providerId="ADAL" clId="{4743A00D-E71E-406E-9AA7-2A697FCA8F6B}" dt="2018-11-26T09:44:14.949" v="206"/>
          <ac:spMkLst>
            <pc:docMk/>
            <pc:sldMk cId="3547053810" sldId="256"/>
            <ac:spMk id="3" creationId="{DD4E67CB-A9E1-44BF-ADBD-36D2F61AF6BC}"/>
          </ac:spMkLst>
        </pc:spChg>
        <pc:spChg chg="del">
          <ac:chgData name="Richard Kendall" userId="5bcf4501-f369-4238-b090-8471a96c2617" providerId="ADAL" clId="{4743A00D-E71E-406E-9AA7-2A697FCA8F6B}" dt="2018-11-26T09:44:14.949" v="206"/>
          <ac:spMkLst>
            <pc:docMk/>
            <pc:sldMk cId="3547053810" sldId="256"/>
            <ac:spMk id="4" creationId="{26999D8C-96E7-4170-BA5E-572B9F1AE5C3}"/>
          </ac:spMkLst>
        </pc:spChg>
      </pc:sldChg>
      <pc:sldChg chg="addSp delSp modSp add del">
        <pc:chgData name="Richard Kendall" userId="5bcf4501-f369-4238-b090-8471a96c2617" providerId="ADAL" clId="{4743A00D-E71E-406E-9AA7-2A697FCA8F6B}" dt="2018-11-26T10:58:35.156" v="1073" actId="2696"/>
        <pc:sldMkLst>
          <pc:docMk/>
          <pc:sldMk cId="1732166518" sldId="257"/>
        </pc:sldMkLst>
        <pc:spChg chg="mod">
          <ac:chgData name="Richard Kendall" userId="5bcf4501-f369-4238-b090-8471a96c2617" providerId="ADAL" clId="{4743A00D-E71E-406E-9AA7-2A697FCA8F6B}" dt="2018-11-26T10:16:52.536" v="581" actId="20577"/>
          <ac:spMkLst>
            <pc:docMk/>
            <pc:sldMk cId="1732166518" sldId="257"/>
            <ac:spMk id="2" creationId="{B2AD2200-98F3-46E0-8695-3A561A899AD4}"/>
          </ac:spMkLst>
        </pc:spChg>
        <pc:spChg chg="del">
          <ac:chgData name="Richard Kendall" userId="5bcf4501-f369-4238-b090-8471a96c2617" providerId="ADAL" clId="{4743A00D-E71E-406E-9AA7-2A697FCA8F6B}" dt="2018-11-26T10:15:49.642" v="544" actId="931"/>
          <ac:spMkLst>
            <pc:docMk/>
            <pc:sldMk cId="1732166518" sldId="257"/>
            <ac:spMk id="3" creationId="{010040CD-05D3-477A-9F1C-B47669BA165A}"/>
          </ac:spMkLst>
        </pc:spChg>
        <pc:picChg chg="add mod">
          <ac:chgData name="Richard Kendall" userId="5bcf4501-f369-4238-b090-8471a96c2617" providerId="ADAL" clId="{4743A00D-E71E-406E-9AA7-2A697FCA8F6B}" dt="2018-11-26T10:17:31.798" v="584" actId="14100"/>
          <ac:picMkLst>
            <pc:docMk/>
            <pc:sldMk cId="1732166518" sldId="257"/>
            <ac:picMk id="5" creationId="{C9296927-20BC-40A6-A086-8AB6330B01D9}"/>
          </ac:picMkLst>
        </pc:picChg>
      </pc:sldChg>
      <pc:sldChg chg="addSp delSp modSp add del">
        <pc:chgData name="Richard Kendall" userId="5bcf4501-f369-4238-b090-8471a96c2617" providerId="ADAL" clId="{4743A00D-E71E-406E-9AA7-2A697FCA8F6B}" dt="2018-11-26T09:59:18.243" v="345"/>
        <pc:sldMkLst>
          <pc:docMk/>
          <pc:sldMk cId="3174525971" sldId="257"/>
        </pc:sldMkLst>
        <pc:spChg chg="mod">
          <ac:chgData name="Richard Kendall" userId="5bcf4501-f369-4238-b090-8471a96c2617" providerId="ADAL" clId="{4743A00D-E71E-406E-9AA7-2A697FCA8F6B}" dt="2018-11-26T09:59:18.243" v="345"/>
          <ac:spMkLst>
            <pc:docMk/>
            <pc:sldMk cId="3174525971" sldId="257"/>
            <ac:spMk id="2" creationId="{868388D0-8A18-475F-8DA7-2B4D4B099EEB}"/>
          </ac:spMkLst>
        </pc:spChg>
        <pc:spChg chg="add">
          <ac:chgData name="Richard Kendall" userId="5bcf4501-f369-4238-b090-8471a96c2617" providerId="ADAL" clId="{4743A00D-E71E-406E-9AA7-2A697FCA8F6B}" dt="2018-11-26T09:59:18.061" v="343" actId="3680"/>
          <ac:spMkLst>
            <pc:docMk/>
            <pc:sldMk cId="3174525971" sldId="257"/>
            <ac:spMk id="5" creationId="{6B4B7DBD-B210-41F2-8351-7A46A90AED89}"/>
          </ac:spMkLst>
        </pc:spChg>
        <pc:graphicFrameChg chg="del mod modGraphic">
          <ac:chgData name="Richard Kendall" userId="5bcf4501-f369-4238-b090-8471a96c2617" providerId="ADAL" clId="{4743A00D-E71E-406E-9AA7-2A697FCA8F6B}" dt="2018-11-26T09:59:18.061" v="343" actId="3680"/>
          <ac:graphicFrameMkLst>
            <pc:docMk/>
            <pc:sldMk cId="3174525971" sldId="257"/>
            <ac:graphicFrameMk id="7" creationId="{CBF69745-3A7E-46E8-BF9A-8131099E8715}"/>
          </ac:graphicFrameMkLst>
        </pc:graphicFrameChg>
      </pc:sldChg>
      <pc:sldChg chg="modSp add del">
        <pc:chgData name="Richard Kendall" userId="5bcf4501-f369-4238-b090-8471a96c2617" providerId="ADAL" clId="{4743A00D-E71E-406E-9AA7-2A697FCA8F6B}" dt="2018-11-26T10:58:35.908" v="1074" actId="2696"/>
        <pc:sldMkLst>
          <pc:docMk/>
          <pc:sldMk cId="2721316035" sldId="258"/>
        </pc:sldMkLst>
        <pc:spChg chg="mod">
          <ac:chgData name="Richard Kendall" userId="5bcf4501-f369-4238-b090-8471a96c2617" providerId="ADAL" clId="{4743A00D-E71E-406E-9AA7-2A697FCA8F6B}" dt="2018-11-26T10:24:43.608" v="664" actId="27636"/>
          <ac:spMkLst>
            <pc:docMk/>
            <pc:sldMk cId="2721316035" sldId="258"/>
            <ac:spMk id="2" creationId="{AE7CB8AB-F802-412A-8851-08E8824E9D09}"/>
          </ac:spMkLst>
        </pc:spChg>
      </pc:sldChg>
      <pc:sldChg chg="addSp delSp add">
        <pc:chgData name="Richard Kendall" userId="5bcf4501-f369-4238-b090-8471a96c2617" providerId="ADAL" clId="{4743A00D-E71E-406E-9AA7-2A697FCA8F6B}" dt="2018-11-26T11:00:36.596" v="1082" actId="478"/>
        <pc:sldMkLst>
          <pc:docMk/>
          <pc:sldMk cId="606657273" sldId="259"/>
        </pc:sldMkLst>
        <pc:spChg chg="add">
          <ac:chgData name="Richard Kendall" userId="5bcf4501-f369-4238-b090-8471a96c2617" providerId="ADAL" clId="{4743A00D-E71E-406E-9AA7-2A697FCA8F6B}" dt="2018-11-26T11:00:13.169" v="1080"/>
          <ac:spMkLst>
            <pc:docMk/>
            <pc:sldMk cId="606657273" sldId="259"/>
            <ac:spMk id="2" creationId="{D8744D3C-C2A6-4876-98BD-3BA3588B4C89}"/>
          </ac:spMkLst>
        </pc:spChg>
        <pc:spChg chg="add">
          <ac:chgData name="Richard Kendall" userId="5bcf4501-f369-4238-b090-8471a96c2617" providerId="ADAL" clId="{4743A00D-E71E-406E-9AA7-2A697FCA8F6B}" dt="2018-11-26T11:00:13.169" v="1080"/>
          <ac:spMkLst>
            <pc:docMk/>
            <pc:sldMk cId="606657273" sldId="259"/>
            <ac:spMk id="3" creationId="{5BB2D896-9924-45D3-BAB8-9B4C372E2421}"/>
          </ac:spMkLst>
        </pc:spChg>
        <pc:picChg chg="add">
          <ac:chgData name="Richard Kendall" userId="5bcf4501-f369-4238-b090-8471a96c2617" providerId="ADAL" clId="{4743A00D-E71E-406E-9AA7-2A697FCA8F6B}" dt="2018-11-26T11:00:13.169" v="1080"/>
          <ac:picMkLst>
            <pc:docMk/>
            <pc:sldMk cId="606657273" sldId="259"/>
            <ac:picMk id="4" creationId="{C02912F1-43E2-437B-AEBB-6C3020CF9A3B}"/>
          </ac:picMkLst>
        </pc:picChg>
        <pc:picChg chg="add del">
          <ac:chgData name="Richard Kendall" userId="5bcf4501-f369-4238-b090-8471a96c2617" providerId="ADAL" clId="{4743A00D-E71E-406E-9AA7-2A697FCA8F6B}" dt="2018-11-26T11:00:36.596" v="1082" actId="478"/>
          <ac:picMkLst>
            <pc:docMk/>
            <pc:sldMk cId="606657273" sldId="259"/>
            <ac:picMk id="5" creationId="{622F67D5-8996-4BA5-87F3-30369F50A3E5}"/>
          </ac:picMkLst>
        </pc:picChg>
        <pc:picChg chg="add">
          <ac:chgData name="Richard Kendall" userId="5bcf4501-f369-4238-b090-8471a96c2617" providerId="ADAL" clId="{4743A00D-E71E-406E-9AA7-2A697FCA8F6B}" dt="2018-11-26T11:00:13.169" v="1080"/>
          <ac:picMkLst>
            <pc:docMk/>
            <pc:sldMk cId="606657273" sldId="259"/>
            <ac:picMk id="6" creationId="{6059F881-510A-4BAD-8027-0E9F5BDDB09F}"/>
          </ac:picMkLst>
        </pc:picChg>
        <pc:picChg chg="add">
          <ac:chgData name="Richard Kendall" userId="5bcf4501-f369-4238-b090-8471a96c2617" providerId="ADAL" clId="{4743A00D-E71E-406E-9AA7-2A697FCA8F6B}" dt="2018-11-26T11:00:13.169" v="1080"/>
          <ac:picMkLst>
            <pc:docMk/>
            <pc:sldMk cId="606657273" sldId="259"/>
            <ac:picMk id="7" creationId="{82D91DEF-115C-4C3B-8A95-9E4904440916}"/>
          </ac:picMkLst>
        </pc:picChg>
        <pc:picChg chg="add">
          <ac:chgData name="Richard Kendall" userId="5bcf4501-f369-4238-b090-8471a96c2617" providerId="ADAL" clId="{4743A00D-E71E-406E-9AA7-2A697FCA8F6B}" dt="2018-11-26T11:00:13.169" v="1080"/>
          <ac:picMkLst>
            <pc:docMk/>
            <pc:sldMk cId="606657273" sldId="259"/>
            <ac:picMk id="8" creationId="{4F966311-B7EE-4AC5-ADCA-D6A1BB40205E}"/>
          </ac:picMkLst>
        </pc:picChg>
        <pc:picChg chg="add">
          <ac:chgData name="Richard Kendall" userId="5bcf4501-f369-4238-b090-8471a96c2617" providerId="ADAL" clId="{4743A00D-E71E-406E-9AA7-2A697FCA8F6B}" dt="2018-11-26T11:00:13.169" v="1080"/>
          <ac:picMkLst>
            <pc:docMk/>
            <pc:sldMk cId="606657273" sldId="259"/>
            <ac:picMk id="9" creationId="{7D8CE583-8D13-40FF-9520-9C5985CD517E}"/>
          </ac:picMkLst>
        </pc:picChg>
      </pc:sldChg>
      <pc:sldChg chg="addSp modSp add">
        <pc:chgData name="Richard Kendall" userId="5bcf4501-f369-4238-b090-8471a96c2617" providerId="ADAL" clId="{4743A00D-E71E-406E-9AA7-2A697FCA8F6B}" dt="2018-11-26T11:01:37.058" v="1107" actId="14100"/>
        <pc:sldMkLst>
          <pc:docMk/>
          <pc:sldMk cId="3469718931" sldId="260"/>
        </pc:sldMkLst>
        <pc:spChg chg="mod">
          <ac:chgData name="Richard Kendall" userId="5bcf4501-f369-4238-b090-8471a96c2617" providerId="ADAL" clId="{4743A00D-E71E-406E-9AA7-2A697FCA8F6B}" dt="2018-11-26T11:01:05.276" v="1103" actId="20577"/>
          <ac:spMkLst>
            <pc:docMk/>
            <pc:sldMk cId="3469718931" sldId="260"/>
            <ac:spMk id="2" creationId="{3321B8BE-AC14-48E9-B0FC-E61F1A20913B}"/>
          </ac:spMkLst>
        </pc:spChg>
        <pc:picChg chg="add mod">
          <ac:chgData name="Richard Kendall" userId="5bcf4501-f369-4238-b090-8471a96c2617" providerId="ADAL" clId="{4743A00D-E71E-406E-9AA7-2A697FCA8F6B}" dt="2018-11-26T11:01:37.058" v="1107" actId="14100"/>
          <ac:picMkLst>
            <pc:docMk/>
            <pc:sldMk cId="3469718931" sldId="260"/>
            <ac:picMk id="5" creationId="{9AA99C9A-9836-4481-A2BC-BD15025A105E}"/>
          </ac:picMkLst>
        </pc:picChg>
      </pc:sldChg>
      <pc:sldChg chg="modSp add">
        <pc:chgData name="Richard Kendall" userId="5bcf4501-f369-4238-b090-8471a96c2617" providerId="ADAL" clId="{4743A00D-E71E-406E-9AA7-2A697FCA8F6B}" dt="2018-11-26T11:02:20.081" v="1153" actId="20577"/>
        <pc:sldMkLst>
          <pc:docMk/>
          <pc:sldMk cId="2930732868" sldId="261"/>
        </pc:sldMkLst>
        <pc:spChg chg="mod">
          <ac:chgData name="Richard Kendall" userId="5bcf4501-f369-4238-b090-8471a96c2617" providerId="ADAL" clId="{4743A00D-E71E-406E-9AA7-2A697FCA8F6B}" dt="2018-11-26T11:02:20.081" v="1153" actId="20577"/>
          <ac:spMkLst>
            <pc:docMk/>
            <pc:sldMk cId="2930732868" sldId="261"/>
            <ac:spMk id="2" creationId="{FF7F4FDD-C25E-4158-BC07-6BF81333ACA3}"/>
          </ac:spMkLst>
        </pc:spChg>
      </pc:sldChg>
      <pc:sldChg chg="addSp modSp add">
        <pc:chgData name="Richard Kendall" userId="5bcf4501-f369-4238-b090-8471a96c2617" providerId="ADAL" clId="{4743A00D-E71E-406E-9AA7-2A697FCA8F6B}" dt="2018-11-26T11:03:45.097" v="1162"/>
        <pc:sldMkLst>
          <pc:docMk/>
          <pc:sldMk cId="3180490360" sldId="262"/>
        </pc:sldMkLst>
        <pc:spChg chg="mod">
          <ac:chgData name="Richard Kendall" userId="5bcf4501-f369-4238-b090-8471a96c2617" providerId="ADAL" clId="{4743A00D-E71E-406E-9AA7-2A697FCA8F6B}" dt="2018-11-26T11:02:32.265" v="1155" actId="27636"/>
          <ac:spMkLst>
            <pc:docMk/>
            <pc:sldMk cId="3180490360" sldId="262"/>
            <ac:spMk id="2" creationId="{EE5DA0BF-6314-4688-8853-C6577340C47D}"/>
          </ac:spMkLst>
        </pc:spChg>
        <pc:spChg chg="add">
          <ac:chgData name="Richard Kendall" userId="5bcf4501-f369-4238-b090-8471a96c2617" providerId="ADAL" clId="{4743A00D-E71E-406E-9AA7-2A697FCA8F6B}" dt="2018-11-26T11:03:45.097" v="1162"/>
          <ac:spMkLst>
            <pc:docMk/>
            <pc:sldMk cId="3180490360" sldId="262"/>
            <ac:spMk id="7" creationId="{25974A70-ABE7-4A1E-AB3E-FDC6023E3F4A}"/>
          </ac:spMkLst>
        </pc:spChg>
        <pc:spChg chg="add">
          <ac:chgData name="Richard Kendall" userId="5bcf4501-f369-4238-b090-8471a96c2617" providerId="ADAL" clId="{4743A00D-E71E-406E-9AA7-2A697FCA8F6B}" dt="2018-11-26T11:03:45.097" v="1162"/>
          <ac:spMkLst>
            <pc:docMk/>
            <pc:sldMk cId="3180490360" sldId="262"/>
            <ac:spMk id="8" creationId="{F27AF70E-95E5-4588-B9AE-A2D73D22EC29}"/>
          </ac:spMkLst>
        </pc:spChg>
        <pc:graphicFrameChg chg="add">
          <ac:chgData name="Richard Kendall" userId="5bcf4501-f369-4238-b090-8471a96c2617" providerId="ADAL" clId="{4743A00D-E71E-406E-9AA7-2A697FCA8F6B}" dt="2018-11-26T11:03:45.097" v="1162"/>
          <ac:graphicFrameMkLst>
            <pc:docMk/>
            <pc:sldMk cId="3180490360" sldId="262"/>
            <ac:graphicFrameMk id="5" creationId="{3900A87D-0368-4568-86C2-81379632E20E}"/>
          </ac:graphicFrameMkLst>
        </pc:graphicFrameChg>
        <pc:graphicFrameChg chg="add">
          <ac:chgData name="Richard Kendall" userId="5bcf4501-f369-4238-b090-8471a96c2617" providerId="ADAL" clId="{4743A00D-E71E-406E-9AA7-2A697FCA8F6B}" dt="2018-11-26T11:03:45.097" v="1162"/>
          <ac:graphicFrameMkLst>
            <pc:docMk/>
            <pc:sldMk cId="3180490360" sldId="262"/>
            <ac:graphicFrameMk id="6" creationId="{DEBA6517-C4C8-4D46-8D1F-E4D86A58B87E}"/>
          </ac:graphicFrameMkLst>
        </pc:graphicFrameChg>
      </pc:sldChg>
      <pc:sldChg chg="addSp modSp add ord">
        <pc:chgData name="Richard Kendall" userId="5bcf4501-f369-4238-b090-8471a96c2617" providerId="ADAL" clId="{4743A00D-E71E-406E-9AA7-2A697FCA8F6B}" dt="2018-11-26T11:03:23.742" v="1160"/>
        <pc:sldMkLst>
          <pc:docMk/>
          <pc:sldMk cId="2321050481" sldId="263"/>
        </pc:sldMkLst>
        <pc:spChg chg="mod">
          <ac:chgData name="Richard Kendall" userId="5bcf4501-f369-4238-b090-8471a96c2617" providerId="ADAL" clId="{4743A00D-E71E-406E-9AA7-2A697FCA8F6B}" dt="2018-11-26T11:02:42.990" v="1157" actId="27636"/>
          <ac:spMkLst>
            <pc:docMk/>
            <pc:sldMk cId="2321050481" sldId="263"/>
            <ac:spMk id="2" creationId="{4C3865E2-D8A1-4F15-8876-F164673F68A8}"/>
          </ac:spMkLst>
        </pc:spChg>
        <pc:spChg chg="add">
          <ac:chgData name="Richard Kendall" userId="5bcf4501-f369-4238-b090-8471a96c2617" providerId="ADAL" clId="{4743A00D-E71E-406E-9AA7-2A697FCA8F6B}" dt="2018-11-26T11:03:23.742" v="1160"/>
          <ac:spMkLst>
            <pc:docMk/>
            <pc:sldMk cId="2321050481" sldId="263"/>
            <ac:spMk id="7" creationId="{6354D922-C64C-4FD6-81AF-9C01433F1847}"/>
          </ac:spMkLst>
        </pc:spChg>
        <pc:spChg chg="add">
          <ac:chgData name="Richard Kendall" userId="5bcf4501-f369-4238-b090-8471a96c2617" providerId="ADAL" clId="{4743A00D-E71E-406E-9AA7-2A697FCA8F6B}" dt="2018-11-26T11:03:23.742" v="1160"/>
          <ac:spMkLst>
            <pc:docMk/>
            <pc:sldMk cId="2321050481" sldId="263"/>
            <ac:spMk id="8" creationId="{2FE5ED08-2A1F-44B6-BF99-49018F39A217}"/>
          </ac:spMkLst>
        </pc:spChg>
        <pc:graphicFrameChg chg="add">
          <ac:chgData name="Richard Kendall" userId="5bcf4501-f369-4238-b090-8471a96c2617" providerId="ADAL" clId="{4743A00D-E71E-406E-9AA7-2A697FCA8F6B}" dt="2018-11-26T11:03:23.742" v="1160"/>
          <ac:graphicFrameMkLst>
            <pc:docMk/>
            <pc:sldMk cId="2321050481" sldId="263"/>
            <ac:graphicFrameMk id="5" creationId="{69EDDBA1-6336-428F-8547-79EE11E4A03B}"/>
          </ac:graphicFrameMkLst>
        </pc:graphicFrameChg>
        <pc:graphicFrameChg chg="add">
          <ac:chgData name="Richard Kendall" userId="5bcf4501-f369-4238-b090-8471a96c2617" providerId="ADAL" clId="{4743A00D-E71E-406E-9AA7-2A697FCA8F6B}" dt="2018-11-26T11:03:23.742" v="1160"/>
          <ac:graphicFrameMkLst>
            <pc:docMk/>
            <pc:sldMk cId="2321050481" sldId="263"/>
            <ac:graphicFrameMk id="6" creationId="{0E922CEC-0B53-4998-88A4-73510D328C77}"/>
          </ac:graphicFrameMkLst>
        </pc:graphicFrameChg>
      </pc:sldChg>
      <pc:sldChg chg="del">
        <pc:chgData name="Richard Kendall" userId="5bcf4501-f369-4238-b090-8471a96c2617" providerId="ADAL" clId="{4743A00D-E71E-406E-9AA7-2A697FCA8F6B}" dt="2018-11-26T09:18:39.370" v="0" actId="2696"/>
        <pc:sldMkLst>
          <pc:docMk/>
          <pc:sldMk cId="2910791216" sldId="263"/>
        </pc:sldMkLst>
      </pc:sldChg>
      <pc:sldChg chg="del">
        <pc:chgData name="Richard Kendall" userId="5bcf4501-f369-4238-b090-8471a96c2617" providerId="ADAL" clId="{4743A00D-E71E-406E-9AA7-2A697FCA8F6B}" dt="2018-11-26T09:18:39.433" v="3" actId="2696"/>
        <pc:sldMkLst>
          <pc:docMk/>
          <pc:sldMk cId="1060700474" sldId="329"/>
        </pc:sldMkLst>
      </pc:sldChg>
      <pc:sldChg chg="del">
        <pc:chgData name="Richard Kendall" userId="5bcf4501-f369-4238-b090-8471a96c2617" providerId="ADAL" clId="{4743A00D-E71E-406E-9AA7-2A697FCA8F6B}" dt="2018-11-26T09:18:39.495" v="5" actId="2696"/>
        <pc:sldMkLst>
          <pc:docMk/>
          <pc:sldMk cId="4271656491" sldId="353"/>
        </pc:sldMkLst>
      </pc:sldChg>
      <pc:sldChg chg="del">
        <pc:chgData name="Richard Kendall" userId="5bcf4501-f369-4238-b090-8471a96c2617" providerId="ADAL" clId="{4743A00D-E71E-406E-9AA7-2A697FCA8F6B}" dt="2018-11-26T09:18:39.989" v="15" actId="2696"/>
        <pc:sldMkLst>
          <pc:docMk/>
          <pc:sldMk cId="1908948175" sldId="354"/>
        </pc:sldMkLst>
      </pc:sldChg>
      <pc:sldChg chg="del">
        <pc:chgData name="Richard Kendall" userId="5bcf4501-f369-4238-b090-8471a96c2617" providerId="ADAL" clId="{4743A00D-E71E-406E-9AA7-2A697FCA8F6B}" dt="2018-11-26T09:18:39.573" v="7" actId="2696"/>
        <pc:sldMkLst>
          <pc:docMk/>
          <pc:sldMk cId="3452372708" sldId="355"/>
        </pc:sldMkLst>
      </pc:sldChg>
      <pc:sldChg chg="del">
        <pc:chgData name="Richard Kendall" userId="5bcf4501-f369-4238-b090-8471a96c2617" providerId="ADAL" clId="{4743A00D-E71E-406E-9AA7-2A697FCA8F6B}" dt="2018-11-26T09:18:39.927" v="10" actId="2696"/>
        <pc:sldMkLst>
          <pc:docMk/>
          <pc:sldMk cId="2230139857" sldId="356"/>
        </pc:sldMkLst>
      </pc:sldChg>
      <pc:sldChg chg="del">
        <pc:chgData name="Richard Kendall" userId="5bcf4501-f369-4238-b090-8471a96c2617" providerId="ADAL" clId="{4743A00D-E71E-406E-9AA7-2A697FCA8F6B}" dt="2018-11-26T09:18:39.974" v="13" actId="2696"/>
        <pc:sldMkLst>
          <pc:docMk/>
          <pc:sldMk cId="818774630" sldId="358"/>
        </pc:sldMkLst>
      </pc:sldChg>
      <pc:sldChg chg="del">
        <pc:chgData name="Richard Kendall" userId="5bcf4501-f369-4238-b090-8471a96c2617" providerId="ADAL" clId="{4743A00D-E71E-406E-9AA7-2A697FCA8F6B}" dt="2018-11-26T09:18:40.067" v="16" actId="2696"/>
        <pc:sldMkLst>
          <pc:docMk/>
          <pc:sldMk cId="3300484221" sldId="359"/>
        </pc:sldMkLst>
      </pc:sldChg>
      <pc:sldChg chg="del">
        <pc:chgData name="Richard Kendall" userId="5bcf4501-f369-4238-b090-8471a96c2617" providerId="ADAL" clId="{4743A00D-E71E-406E-9AA7-2A697FCA8F6B}" dt="2018-11-26T09:18:39.911" v="9" actId="2696"/>
        <pc:sldMkLst>
          <pc:docMk/>
          <pc:sldMk cId="982207965" sldId="365"/>
        </pc:sldMkLst>
      </pc:sldChg>
      <pc:sldChg chg="del">
        <pc:chgData name="Richard Kendall" userId="5bcf4501-f369-4238-b090-8471a96c2617" providerId="ADAL" clId="{4743A00D-E71E-406E-9AA7-2A697FCA8F6B}" dt="2018-11-26T09:18:39.958" v="12" actId="2696"/>
        <pc:sldMkLst>
          <pc:docMk/>
          <pc:sldMk cId="3094599030" sldId="366"/>
        </pc:sldMkLst>
      </pc:sldChg>
      <pc:sldChg chg="del">
        <pc:chgData name="Richard Kendall" userId="5bcf4501-f369-4238-b090-8471a96c2617" providerId="ADAL" clId="{4743A00D-E71E-406E-9AA7-2A697FCA8F6B}" dt="2018-11-26T09:18:39.527" v="6" actId="2696"/>
        <pc:sldMkLst>
          <pc:docMk/>
          <pc:sldMk cId="1317367820" sldId="367"/>
        </pc:sldMkLst>
      </pc:sldChg>
      <pc:sldChg chg="del">
        <pc:chgData name="Richard Kendall" userId="5bcf4501-f369-4238-b090-8471a96c2617" providerId="ADAL" clId="{4743A00D-E71E-406E-9AA7-2A697FCA8F6B}" dt="2018-11-26T09:18:39.464" v="4" actId="2696"/>
        <pc:sldMkLst>
          <pc:docMk/>
          <pc:sldMk cId="3825256531" sldId="368"/>
        </pc:sldMkLst>
      </pc:sldChg>
      <pc:sldChg chg="del">
        <pc:chgData name="Richard Kendall" userId="5bcf4501-f369-4238-b090-8471a96c2617" providerId="ADAL" clId="{4743A00D-E71E-406E-9AA7-2A697FCA8F6B}" dt="2018-11-26T09:18:39.417" v="2" actId="2696"/>
        <pc:sldMkLst>
          <pc:docMk/>
          <pc:sldMk cId="27804586" sldId="369"/>
        </pc:sldMkLst>
      </pc:sldChg>
      <pc:sldChg chg="del">
        <pc:chgData name="Richard Kendall" userId="5bcf4501-f369-4238-b090-8471a96c2617" providerId="ADAL" clId="{4743A00D-E71E-406E-9AA7-2A697FCA8F6B}" dt="2018-11-26T09:18:39.402" v="1" actId="2696"/>
        <pc:sldMkLst>
          <pc:docMk/>
          <pc:sldMk cId="2527203019" sldId="374"/>
        </pc:sldMkLst>
      </pc:sldChg>
      <pc:sldChg chg="del">
        <pc:chgData name="Richard Kendall" userId="5bcf4501-f369-4238-b090-8471a96c2617" providerId="ADAL" clId="{4743A00D-E71E-406E-9AA7-2A697FCA8F6B}" dt="2018-11-26T09:18:39.589" v="8" actId="2696"/>
        <pc:sldMkLst>
          <pc:docMk/>
          <pc:sldMk cId="4127918030" sldId="375"/>
        </pc:sldMkLst>
      </pc:sldChg>
      <pc:sldChg chg="del">
        <pc:chgData name="Richard Kendall" userId="5bcf4501-f369-4238-b090-8471a96c2617" providerId="ADAL" clId="{4743A00D-E71E-406E-9AA7-2A697FCA8F6B}" dt="2018-11-26T09:18:39.974" v="14" actId="2696"/>
        <pc:sldMkLst>
          <pc:docMk/>
          <pc:sldMk cId="3152507695" sldId="376"/>
        </pc:sldMkLst>
      </pc:sldChg>
      <pc:sldMasterChg chg="delSldLayout">
        <pc:chgData name="Richard Kendall" userId="5bcf4501-f369-4238-b090-8471a96c2617" providerId="ADAL" clId="{4743A00D-E71E-406E-9AA7-2A697FCA8F6B}" dt="2018-11-26T09:18:39.927" v="11" actId="2696"/>
        <pc:sldMasterMkLst>
          <pc:docMk/>
          <pc:sldMasterMk cId="30009642" sldId="2147483648"/>
        </pc:sldMasterMkLst>
        <pc:sldLayoutChg chg="del">
          <pc:chgData name="Richard Kendall" userId="5bcf4501-f369-4238-b090-8471a96c2617" providerId="ADAL" clId="{4743A00D-E71E-406E-9AA7-2A697FCA8F6B}" dt="2018-11-26T09:18:39.927" v="11" actId="2696"/>
          <pc:sldLayoutMkLst>
            <pc:docMk/>
            <pc:sldMasterMk cId="30009642" sldId="2147483648"/>
            <pc:sldLayoutMk cId="3864731348" sldId="2147483805"/>
          </pc:sldLayoutMkLst>
        </pc:sldLayoutChg>
      </pc:sldMasterChg>
      <pc:sldMasterChg chg="addSldLayout delSldLayout modSldLayout">
        <pc:chgData name="Richard Kendall" userId="5bcf4501-f369-4238-b090-8471a96c2617" providerId="ADAL" clId="{4743A00D-E71E-406E-9AA7-2A697FCA8F6B}" dt="2018-11-26T11:00:06.489" v="1079"/>
        <pc:sldMasterMkLst>
          <pc:docMk/>
          <pc:sldMasterMk cId="1338896869" sldId="2147483803"/>
        </pc:sldMasterMkLst>
        <pc:sldLayoutChg chg="addSp delSp modSp">
          <pc:chgData name="Richard Kendall" userId="5bcf4501-f369-4238-b090-8471a96c2617" providerId="ADAL" clId="{4743A00D-E71E-406E-9AA7-2A697FCA8F6B}" dt="2018-11-26T11:00:06.489" v="1079"/>
          <pc:sldLayoutMkLst>
            <pc:docMk/>
            <pc:sldMasterMk cId="1338896869" sldId="2147483803"/>
            <pc:sldLayoutMk cId="1030409959" sldId="2147483804"/>
          </pc:sldLayoutMkLst>
          <pc:spChg chg="add mod ord">
            <ac:chgData name="Richard Kendall" userId="5bcf4501-f369-4238-b090-8471a96c2617" providerId="ADAL" clId="{4743A00D-E71E-406E-9AA7-2A697FCA8F6B}" dt="2018-11-26T10:42:16.197" v="940" actId="207"/>
            <ac:spMkLst>
              <pc:docMk/>
              <pc:sldMasterMk cId="1338896869" sldId="2147483803"/>
              <pc:sldLayoutMk cId="1030409959" sldId="2147483804"/>
              <ac:spMk id="6" creationId="{A21308CA-BFE4-41B0-B313-76C39B90C8E4}"/>
            </ac:spMkLst>
          </pc:spChg>
          <pc:spChg chg="add del mod">
            <ac:chgData name="Richard Kendall" userId="5bcf4501-f369-4238-b090-8471a96c2617" providerId="ADAL" clId="{4743A00D-E71E-406E-9AA7-2A697FCA8F6B}" dt="2018-11-26T10:34:09.037" v="814" actId="478"/>
            <ac:spMkLst>
              <pc:docMk/>
              <pc:sldMasterMk cId="1338896869" sldId="2147483803"/>
              <pc:sldLayoutMk cId="1030409959" sldId="2147483804"/>
              <ac:spMk id="7" creationId="{682C910D-2909-42AF-8EA4-CD6B9BE3BE11}"/>
            </ac:spMkLst>
          </pc:spChg>
          <pc:spChg chg="add mod">
            <ac:chgData name="Richard Kendall" userId="5bcf4501-f369-4238-b090-8471a96c2617" providerId="ADAL" clId="{4743A00D-E71E-406E-9AA7-2A697FCA8F6B}" dt="2018-11-26T10:42:07.540" v="939" actId="207"/>
            <ac:spMkLst>
              <pc:docMk/>
              <pc:sldMasterMk cId="1338896869" sldId="2147483803"/>
              <pc:sldLayoutMk cId="1030409959" sldId="2147483804"/>
              <ac:spMk id="8" creationId="{280414D4-A5F0-4971-9F32-B3A74266385B}"/>
            </ac:spMkLst>
          </pc:spChg>
          <pc:spChg chg="add del mod">
            <ac:chgData name="Richard Kendall" userId="5bcf4501-f369-4238-b090-8471a96c2617" providerId="ADAL" clId="{4743A00D-E71E-406E-9AA7-2A697FCA8F6B}" dt="2018-11-26T10:49:51.057" v="1049" actId="478"/>
            <ac:spMkLst>
              <pc:docMk/>
              <pc:sldMasterMk cId="1338896869" sldId="2147483803"/>
              <pc:sldLayoutMk cId="1030409959" sldId="2147483804"/>
              <ac:spMk id="9" creationId="{4D87CC2B-2217-47C1-B035-0128B12BA38B}"/>
            </ac:spMkLst>
          </pc:spChg>
          <pc:spChg chg="add del mod">
            <ac:chgData name="Richard Kendall" userId="5bcf4501-f369-4238-b090-8471a96c2617" providerId="ADAL" clId="{4743A00D-E71E-406E-9AA7-2A697FCA8F6B}" dt="2018-11-26T11:00:06.489" v="1079"/>
            <ac:spMkLst>
              <pc:docMk/>
              <pc:sldMasterMk cId="1338896869" sldId="2147483803"/>
              <pc:sldLayoutMk cId="1030409959" sldId="2147483804"/>
              <ac:spMk id="10" creationId="{ADE5BDA4-1535-4EF1-938F-DC0D3C89F2CB}"/>
            </ac:spMkLst>
          </pc:spChg>
          <pc:spChg chg="add del mod">
            <ac:chgData name="Richard Kendall" userId="5bcf4501-f369-4238-b090-8471a96c2617" providerId="ADAL" clId="{4743A00D-E71E-406E-9AA7-2A697FCA8F6B}" dt="2018-11-26T10:34:26.944" v="818" actId="478"/>
            <ac:spMkLst>
              <pc:docMk/>
              <pc:sldMasterMk cId="1338896869" sldId="2147483803"/>
              <pc:sldLayoutMk cId="1030409959" sldId="2147483804"/>
              <ac:spMk id="11" creationId="{951356CC-545E-4E94-B682-A96D2309FEBB}"/>
            </ac:spMkLst>
          </pc:spChg>
          <pc:spChg chg="add del mod">
            <ac:chgData name="Richard Kendall" userId="5bcf4501-f369-4238-b090-8471a96c2617" providerId="ADAL" clId="{4743A00D-E71E-406E-9AA7-2A697FCA8F6B}" dt="2018-11-26T11:00:06.489" v="1079"/>
            <ac:spMkLst>
              <pc:docMk/>
              <pc:sldMasterMk cId="1338896869" sldId="2147483803"/>
              <pc:sldLayoutMk cId="1030409959" sldId="2147483804"/>
              <ac:spMk id="12" creationId="{B41162AE-B80A-47D4-92E7-B06B7D577590}"/>
            </ac:spMkLst>
          </pc:spChg>
          <pc:spChg chg="add del mod">
            <ac:chgData name="Richard Kendall" userId="5bcf4501-f369-4238-b090-8471a96c2617" providerId="ADAL" clId="{4743A00D-E71E-406E-9AA7-2A697FCA8F6B}" dt="2018-11-26T10:37:55.095" v="837" actId="478"/>
            <ac:spMkLst>
              <pc:docMk/>
              <pc:sldMasterMk cId="1338896869" sldId="2147483803"/>
              <pc:sldLayoutMk cId="1030409959" sldId="2147483804"/>
              <ac:spMk id="13" creationId="{85EC69D7-26D1-4359-B970-346BDB4CC5CD}"/>
            </ac:spMkLst>
          </pc:spChg>
          <pc:spChg chg="add del mod">
            <ac:chgData name="Richard Kendall" userId="5bcf4501-f369-4238-b090-8471a96c2617" providerId="ADAL" clId="{4743A00D-E71E-406E-9AA7-2A697FCA8F6B}" dt="2018-11-26T10:37:54.218" v="836" actId="478"/>
            <ac:spMkLst>
              <pc:docMk/>
              <pc:sldMasterMk cId="1338896869" sldId="2147483803"/>
              <pc:sldLayoutMk cId="1030409959" sldId="2147483804"/>
              <ac:spMk id="14" creationId="{96739C10-9D9B-4151-9152-B84291555EE3}"/>
            </ac:spMkLst>
          </pc:spChg>
          <pc:spChg chg="add del mod ord">
            <ac:chgData name="Richard Kendall" userId="5bcf4501-f369-4238-b090-8471a96c2617" providerId="ADAL" clId="{4743A00D-E71E-406E-9AA7-2A697FCA8F6B}" dt="2018-11-26T10:39:23.861" v="874" actId="478"/>
            <ac:spMkLst>
              <pc:docMk/>
              <pc:sldMasterMk cId="1338896869" sldId="2147483803"/>
              <pc:sldLayoutMk cId="1030409959" sldId="2147483804"/>
              <ac:spMk id="15" creationId="{272DD6AA-EF04-4145-AE71-F0932114C621}"/>
            </ac:spMkLst>
          </pc:spChg>
          <pc:spChg chg="add del mod">
            <ac:chgData name="Richard Kendall" userId="5bcf4501-f369-4238-b090-8471a96c2617" providerId="ADAL" clId="{4743A00D-E71E-406E-9AA7-2A697FCA8F6B}" dt="2018-11-26T10:41:16.521" v="936" actId="478"/>
            <ac:spMkLst>
              <pc:docMk/>
              <pc:sldMasterMk cId="1338896869" sldId="2147483803"/>
              <pc:sldLayoutMk cId="1030409959" sldId="2147483804"/>
              <ac:spMk id="16" creationId="{4E78CB9D-34E1-43A4-B072-8911286DAFE3}"/>
            </ac:spMkLst>
          </pc:spChg>
          <pc:spChg chg="add del mod">
            <ac:chgData name="Richard Kendall" userId="5bcf4501-f369-4238-b090-8471a96c2617" providerId="ADAL" clId="{4743A00D-E71E-406E-9AA7-2A697FCA8F6B}" dt="2018-11-26T10:41:16.521" v="936" actId="478"/>
            <ac:spMkLst>
              <pc:docMk/>
              <pc:sldMasterMk cId="1338896869" sldId="2147483803"/>
              <pc:sldLayoutMk cId="1030409959" sldId="2147483804"/>
              <ac:spMk id="17" creationId="{EA13D134-8C5C-4312-8734-5D154E6A5670}"/>
            </ac:spMkLst>
          </pc:spChg>
          <pc:spChg chg="add del mod">
            <ac:chgData name="Richard Kendall" userId="5bcf4501-f369-4238-b090-8471a96c2617" providerId="ADAL" clId="{4743A00D-E71E-406E-9AA7-2A697FCA8F6B}" dt="2018-11-26T10:41:16.521" v="936" actId="478"/>
            <ac:spMkLst>
              <pc:docMk/>
              <pc:sldMasterMk cId="1338896869" sldId="2147483803"/>
              <pc:sldLayoutMk cId="1030409959" sldId="2147483804"/>
              <ac:spMk id="18" creationId="{2F405987-7D54-4FA8-AADA-4245AD1DE585}"/>
            </ac:spMkLst>
          </pc:spChg>
          <pc:spChg chg="add del mod ord">
            <ac:chgData name="Richard Kendall" userId="5bcf4501-f369-4238-b090-8471a96c2617" providerId="ADAL" clId="{4743A00D-E71E-406E-9AA7-2A697FCA8F6B}" dt="2018-11-26T10:39:23.424" v="873" actId="478"/>
            <ac:spMkLst>
              <pc:docMk/>
              <pc:sldMasterMk cId="1338896869" sldId="2147483803"/>
              <pc:sldLayoutMk cId="1030409959" sldId="2147483804"/>
              <ac:spMk id="19" creationId="{D5B36E49-0835-434C-9919-9B1CE6A0E6C9}"/>
            </ac:spMkLst>
          </pc:spChg>
          <pc:spChg chg="add del mod">
            <ac:chgData name="Richard Kendall" userId="5bcf4501-f369-4238-b090-8471a96c2617" providerId="ADAL" clId="{4743A00D-E71E-406E-9AA7-2A697FCA8F6B}" dt="2018-11-26T10:39:22.918" v="872" actId="478"/>
            <ac:spMkLst>
              <pc:docMk/>
              <pc:sldMasterMk cId="1338896869" sldId="2147483803"/>
              <pc:sldLayoutMk cId="1030409959" sldId="2147483804"/>
              <ac:spMk id="20" creationId="{01F4B3BD-34DC-44E0-AD7B-E0D18E68D29E}"/>
            </ac:spMkLst>
          </pc:spChg>
          <pc:spChg chg="add del mod">
            <ac:chgData name="Richard Kendall" userId="5bcf4501-f369-4238-b090-8471a96c2617" providerId="ADAL" clId="{4743A00D-E71E-406E-9AA7-2A697FCA8F6B}" dt="2018-11-26T10:39:29.535" v="876" actId="478"/>
            <ac:spMkLst>
              <pc:docMk/>
              <pc:sldMasterMk cId="1338896869" sldId="2147483803"/>
              <pc:sldLayoutMk cId="1030409959" sldId="2147483804"/>
              <ac:spMk id="21" creationId="{3FE50432-3940-4C08-83F0-ED0AA1EF2F2D}"/>
            </ac:spMkLst>
          </pc:spChg>
          <pc:spChg chg="add mod ord">
            <ac:chgData name="Richard Kendall" userId="5bcf4501-f369-4238-b090-8471a96c2617" providerId="ADAL" clId="{4743A00D-E71E-406E-9AA7-2A697FCA8F6B}" dt="2018-11-26T10:48:05.512" v="1025" actId="170"/>
            <ac:spMkLst>
              <pc:docMk/>
              <pc:sldMasterMk cId="1338896869" sldId="2147483803"/>
              <pc:sldLayoutMk cId="1030409959" sldId="2147483804"/>
              <ac:spMk id="22" creationId="{8D6D989E-C312-4180-9644-74879ED38981}"/>
            </ac:spMkLst>
          </pc:spChg>
          <pc:spChg chg="add mod ord">
            <ac:chgData name="Richard Kendall" userId="5bcf4501-f369-4238-b090-8471a96c2617" providerId="ADAL" clId="{4743A00D-E71E-406E-9AA7-2A697FCA8F6B}" dt="2018-11-26T10:48:51.925" v="1046" actId="170"/>
            <ac:spMkLst>
              <pc:docMk/>
              <pc:sldMasterMk cId="1338896869" sldId="2147483803"/>
              <pc:sldLayoutMk cId="1030409959" sldId="2147483804"/>
              <ac:spMk id="23" creationId="{8DCDE0C6-66FF-4484-A722-86B46D1B4687}"/>
            </ac:spMkLst>
          </pc:spChg>
          <pc:spChg chg="add mod ord">
            <ac:chgData name="Richard Kendall" userId="5bcf4501-f369-4238-b090-8471a96c2617" providerId="ADAL" clId="{4743A00D-E71E-406E-9AA7-2A697FCA8F6B}" dt="2018-11-26T10:54:00.052" v="1052" actId="207"/>
            <ac:spMkLst>
              <pc:docMk/>
              <pc:sldMasterMk cId="1338896869" sldId="2147483803"/>
              <pc:sldLayoutMk cId="1030409959" sldId="2147483804"/>
              <ac:spMk id="24" creationId="{B3EC5987-ED02-46D8-A7A0-08105AD6A237}"/>
            </ac:spMkLst>
          </pc:spChg>
          <pc:spChg chg="add mod">
            <ac:chgData name="Richard Kendall" userId="5bcf4501-f369-4238-b090-8471a96c2617" providerId="ADAL" clId="{4743A00D-E71E-406E-9AA7-2A697FCA8F6B}" dt="2018-11-26T10:42:52.761" v="942" actId="571"/>
            <ac:spMkLst>
              <pc:docMk/>
              <pc:sldMasterMk cId="1338896869" sldId="2147483803"/>
              <pc:sldLayoutMk cId="1030409959" sldId="2147483804"/>
              <ac:spMk id="25" creationId="{7A83C7E0-798A-4328-B5CB-F7A62F78636F}"/>
            </ac:spMkLst>
          </pc:spChg>
          <pc:spChg chg="add mod">
            <ac:chgData name="Richard Kendall" userId="5bcf4501-f369-4238-b090-8471a96c2617" providerId="ADAL" clId="{4743A00D-E71E-406E-9AA7-2A697FCA8F6B}" dt="2018-11-26T10:45:49.161" v="1000" actId="1076"/>
            <ac:spMkLst>
              <pc:docMk/>
              <pc:sldMasterMk cId="1338896869" sldId="2147483803"/>
              <pc:sldLayoutMk cId="1030409959" sldId="2147483804"/>
              <ac:spMk id="26" creationId="{FB063A1D-51EC-4AA8-ACFA-06A91051E325}"/>
            </ac:spMkLst>
          </pc:spChg>
          <pc:spChg chg="add mod">
            <ac:chgData name="Richard Kendall" userId="5bcf4501-f369-4238-b090-8471a96c2617" providerId="ADAL" clId="{4743A00D-E71E-406E-9AA7-2A697FCA8F6B}" dt="2018-11-26T10:45:49.161" v="1000" actId="1076"/>
            <ac:spMkLst>
              <pc:docMk/>
              <pc:sldMasterMk cId="1338896869" sldId="2147483803"/>
              <pc:sldLayoutMk cId="1030409959" sldId="2147483804"/>
              <ac:spMk id="27" creationId="{5316CF20-74D0-4CC0-9C75-54E23AA6BA3C}"/>
            </ac:spMkLst>
          </pc:spChg>
          <pc:spChg chg="add mod">
            <ac:chgData name="Richard Kendall" userId="5bcf4501-f369-4238-b090-8471a96c2617" providerId="ADAL" clId="{4743A00D-E71E-406E-9AA7-2A697FCA8F6B}" dt="2018-11-26T10:57:34.959" v="1070" actId="207"/>
            <ac:spMkLst>
              <pc:docMk/>
              <pc:sldMasterMk cId="1338896869" sldId="2147483803"/>
              <pc:sldLayoutMk cId="1030409959" sldId="2147483804"/>
              <ac:spMk id="28" creationId="{FD70535E-8EEC-4D15-A66E-796877543D6F}"/>
            </ac:spMkLst>
          </pc:spChg>
          <pc:spChg chg="add mod">
            <ac:chgData name="Richard Kendall" userId="5bcf4501-f369-4238-b090-8471a96c2617" providerId="ADAL" clId="{4743A00D-E71E-406E-9AA7-2A697FCA8F6B}" dt="2018-11-26T10:45:49.161" v="1000" actId="1076"/>
            <ac:spMkLst>
              <pc:docMk/>
              <pc:sldMasterMk cId="1338896869" sldId="2147483803"/>
              <pc:sldLayoutMk cId="1030409959" sldId="2147483804"/>
              <ac:spMk id="29" creationId="{19EC0806-A01B-40D0-908B-693F5C1FCFD2}"/>
            </ac:spMkLst>
          </pc:spChg>
          <pc:spChg chg="add mod">
            <ac:chgData name="Richard Kendall" userId="5bcf4501-f369-4238-b090-8471a96c2617" providerId="ADAL" clId="{4743A00D-E71E-406E-9AA7-2A697FCA8F6B}" dt="2018-11-26T10:45:49.161" v="1000" actId="1076"/>
            <ac:spMkLst>
              <pc:docMk/>
              <pc:sldMasterMk cId="1338896869" sldId="2147483803"/>
              <pc:sldLayoutMk cId="1030409959" sldId="2147483804"/>
              <ac:spMk id="30" creationId="{A976F630-434A-4AD6-A914-569F9A897BE6}"/>
            </ac:spMkLst>
          </pc:spChg>
          <pc:spChg chg="add mod">
            <ac:chgData name="Richard Kendall" userId="5bcf4501-f369-4238-b090-8471a96c2617" providerId="ADAL" clId="{4743A00D-E71E-406E-9AA7-2A697FCA8F6B}" dt="2018-11-26T10:57:34.959" v="1070" actId="207"/>
            <ac:spMkLst>
              <pc:docMk/>
              <pc:sldMasterMk cId="1338896869" sldId="2147483803"/>
              <pc:sldLayoutMk cId="1030409959" sldId="2147483804"/>
              <ac:spMk id="31" creationId="{0E275B50-21EA-4570-AAA8-28EF0911BBB5}"/>
            </ac:spMkLst>
          </pc:spChg>
          <pc:spChg chg="add mod">
            <ac:chgData name="Richard Kendall" userId="5bcf4501-f369-4238-b090-8471a96c2617" providerId="ADAL" clId="{4743A00D-E71E-406E-9AA7-2A697FCA8F6B}" dt="2018-11-26T10:45:49.161" v="1000" actId="1076"/>
            <ac:spMkLst>
              <pc:docMk/>
              <pc:sldMasterMk cId="1338896869" sldId="2147483803"/>
              <pc:sldLayoutMk cId="1030409959" sldId="2147483804"/>
              <ac:spMk id="32" creationId="{2CFCEABB-C522-4AFA-96D6-FA0B03BC2720}"/>
            </ac:spMkLst>
          </pc:spChg>
          <pc:spChg chg="add mod">
            <ac:chgData name="Richard Kendall" userId="5bcf4501-f369-4238-b090-8471a96c2617" providerId="ADAL" clId="{4743A00D-E71E-406E-9AA7-2A697FCA8F6B}" dt="2018-11-26T10:45:49.161" v="1000" actId="1076"/>
            <ac:spMkLst>
              <pc:docMk/>
              <pc:sldMasterMk cId="1338896869" sldId="2147483803"/>
              <pc:sldLayoutMk cId="1030409959" sldId="2147483804"/>
              <ac:spMk id="33" creationId="{FE03C867-E674-42B7-984E-3C3A2D589DAA}"/>
            </ac:spMkLst>
          </pc:spChg>
          <pc:spChg chg="add mod">
            <ac:chgData name="Richard Kendall" userId="5bcf4501-f369-4238-b090-8471a96c2617" providerId="ADAL" clId="{4743A00D-E71E-406E-9AA7-2A697FCA8F6B}" dt="2018-11-26T10:47:49.959" v="1014" actId="1035"/>
            <ac:spMkLst>
              <pc:docMk/>
              <pc:sldMasterMk cId="1338896869" sldId="2147483803"/>
              <pc:sldLayoutMk cId="1030409959" sldId="2147483804"/>
              <ac:spMk id="34" creationId="{D471BCFE-3347-426F-B52A-D826E2038029}"/>
            </ac:spMkLst>
          </pc:spChg>
          <pc:spChg chg="add mod ord">
            <ac:chgData name="Richard Kendall" userId="5bcf4501-f369-4238-b090-8471a96c2617" providerId="ADAL" clId="{4743A00D-E71E-406E-9AA7-2A697FCA8F6B}" dt="2018-11-26T10:48:59.311" v="1048" actId="1035"/>
            <ac:spMkLst>
              <pc:docMk/>
              <pc:sldMasterMk cId="1338896869" sldId="2147483803"/>
              <pc:sldLayoutMk cId="1030409959" sldId="2147483804"/>
              <ac:spMk id="35" creationId="{CCA2C4F3-5ECF-4A20-A15D-F44C2DA91EF8}"/>
            </ac:spMkLst>
          </pc:spChg>
          <pc:spChg chg="add del mod">
            <ac:chgData name="Richard Kendall" userId="5bcf4501-f369-4238-b090-8471a96c2617" providerId="ADAL" clId="{4743A00D-E71E-406E-9AA7-2A697FCA8F6B}" dt="2018-11-26T10:55:35.744" v="1059" actId="478"/>
            <ac:spMkLst>
              <pc:docMk/>
              <pc:sldMasterMk cId="1338896869" sldId="2147483803"/>
              <pc:sldLayoutMk cId="1030409959" sldId="2147483804"/>
              <ac:spMk id="36" creationId="{DCB6B693-44E8-4E4F-9C4E-E170C38080D4}"/>
            </ac:spMkLst>
          </pc:spChg>
          <pc:spChg chg="add del">
            <ac:chgData name="Richard Kendall" userId="5bcf4501-f369-4238-b090-8471a96c2617" providerId="ADAL" clId="{4743A00D-E71E-406E-9AA7-2A697FCA8F6B}" dt="2018-11-26T10:59:33.294" v="1075" actId="11529"/>
            <ac:spMkLst>
              <pc:docMk/>
              <pc:sldMasterMk cId="1338896869" sldId="2147483803"/>
              <pc:sldLayoutMk cId="1030409959" sldId="2147483804"/>
              <ac:spMk id="44" creationId="{81BC07D4-6880-44C3-82E0-79AE5803FCF1}"/>
            </ac:spMkLst>
          </pc:spChg>
          <pc:spChg chg="add del mod">
            <ac:chgData name="Richard Kendall" userId="5bcf4501-f369-4238-b090-8471a96c2617" providerId="ADAL" clId="{4743A00D-E71E-406E-9AA7-2A697FCA8F6B}" dt="2018-11-26T10:59:46.466" v="1078" actId="478"/>
            <ac:spMkLst>
              <pc:docMk/>
              <pc:sldMasterMk cId="1338896869" sldId="2147483803"/>
              <pc:sldLayoutMk cId="1030409959" sldId="2147483804"/>
              <ac:spMk id="45" creationId="{97442898-A715-4223-A611-7F587CBCAC0A}"/>
            </ac:spMkLst>
          </pc:spChg>
          <pc:picChg chg="add mod">
            <ac:chgData name="Richard Kendall" userId="5bcf4501-f369-4238-b090-8471a96c2617" providerId="ADAL" clId="{4743A00D-E71E-406E-9AA7-2A697FCA8F6B}" dt="2018-11-26T10:29:12.232" v="686" actId="1076"/>
            <ac:picMkLst>
              <pc:docMk/>
              <pc:sldMasterMk cId="1338896869" sldId="2147483803"/>
              <pc:sldLayoutMk cId="1030409959" sldId="2147483804"/>
              <ac:picMk id="3" creationId="{A2F12958-3A27-44DF-965B-C40489CCEB08}"/>
            </ac:picMkLst>
          </pc:picChg>
          <pc:picChg chg="add mod modCrop">
            <ac:chgData name="Richard Kendall" userId="5bcf4501-f369-4238-b090-8471a96c2617" providerId="ADAL" clId="{4743A00D-E71E-406E-9AA7-2A697FCA8F6B}" dt="2018-11-26T10:27:52.564" v="684" actId="1076"/>
            <ac:picMkLst>
              <pc:docMk/>
              <pc:sldMasterMk cId="1338896869" sldId="2147483803"/>
              <pc:sldLayoutMk cId="1030409959" sldId="2147483804"/>
              <ac:picMk id="5" creationId="{E61DC62B-21CE-42DD-A7ED-5BAE8D228E0C}"/>
            </ac:picMkLst>
          </pc:picChg>
          <pc:picChg chg="add del mod">
            <ac:chgData name="Richard Kendall" userId="5bcf4501-f369-4238-b090-8471a96c2617" providerId="ADAL" clId="{4743A00D-E71E-406E-9AA7-2A697FCA8F6B}" dt="2018-11-26T11:00:06.489" v="1079"/>
            <ac:picMkLst>
              <pc:docMk/>
              <pc:sldMasterMk cId="1338896869" sldId="2147483803"/>
              <pc:sldLayoutMk cId="1030409959" sldId="2147483804"/>
              <ac:picMk id="38" creationId="{80987BA3-70CD-48C5-8BEC-998B035FCE6A}"/>
            </ac:picMkLst>
          </pc:picChg>
          <pc:picChg chg="add del mod">
            <ac:chgData name="Richard Kendall" userId="5bcf4501-f369-4238-b090-8471a96c2617" providerId="ADAL" clId="{4743A00D-E71E-406E-9AA7-2A697FCA8F6B}" dt="2018-11-26T11:00:06.489" v="1079"/>
            <ac:picMkLst>
              <pc:docMk/>
              <pc:sldMasterMk cId="1338896869" sldId="2147483803"/>
              <pc:sldLayoutMk cId="1030409959" sldId="2147483804"/>
              <ac:picMk id="39" creationId="{98E14749-AC76-406A-BDE5-4070B8821A4B}"/>
            </ac:picMkLst>
          </pc:picChg>
          <pc:picChg chg="add del mod">
            <ac:chgData name="Richard Kendall" userId="5bcf4501-f369-4238-b090-8471a96c2617" providerId="ADAL" clId="{4743A00D-E71E-406E-9AA7-2A697FCA8F6B}" dt="2018-11-26T11:00:06.489" v="1079"/>
            <ac:picMkLst>
              <pc:docMk/>
              <pc:sldMasterMk cId="1338896869" sldId="2147483803"/>
              <pc:sldLayoutMk cId="1030409959" sldId="2147483804"/>
              <ac:picMk id="40" creationId="{1427B3F1-ABD5-4994-A185-8805E5D58288}"/>
            </ac:picMkLst>
          </pc:picChg>
          <pc:picChg chg="add del mod">
            <ac:chgData name="Richard Kendall" userId="5bcf4501-f369-4238-b090-8471a96c2617" providerId="ADAL" clId="{4743A00D-E71E-406E-9AA7-2A697FCA8F6B}" dt="2018-11-26T11:00:06.489" v="1079"/>
            <ac:picMkLst>
              <pc:docMk/>
              <pc:sldMasterMk cId="1338896869" sldId="2147483803"/>
              <pc:sldLayoutMk cId="1030409959" sldId="2147483804"/>
              <ac:picMk id="41" creationId="{B38DB541-9C0C-4E75-BCF6-119A0E933155}"/>
            </ac:picMkLst>
          </pc:picChg>
          <pc:picChg chg="add del mod">
            <ac:chgData name="Richard Kendall" userId="5bcf4501-f369-4238-b090-8471a96c2617" providerId="ADAL" clId="{4743A00D-E71E-406E-9AA7-2A697FCA8F6B}" dt="2018-11-26T11:00:06.489" v="1079"/>
            <ac:picMkLst>
              <pc:docMk/>
              <pc:sldMasterMk cId="1338896869" sldId="2147483803"/>
              <pc:sldLayoutMk cId="1030409959" sldId="2147483804"/>
              <ac:picMk id="42" creationId="{07BE94B8-3E1A-47B8-82FE-8FD295F06BB1}"/>
            </ac:picMkLst>
          </pc:picChg>
          <pc:picChg chg="add del mod">
            <ac:chgData name="Richard Kendall" userId="5bcf4501-f369-4238-b090-8471a96c2617" providerId="ADAL" clId="{4743A00D-E71E-406E-9AA7-2A697FCA8F6B}" dt="2018-11-26T11:00:06.489" v="1079"/>
            <ac:picMkLst>
              <pc:docMk/>
              <pc:sldMasterMk cId="1338896869" sldId="2147483803"/>
              <pc:sldLayoutMk cId="1030409959" sldId="2147483804"/>
              <ac:picMk id="43" creationId="{56279047-67F7-4259-8F46-97E3B430A667}"/>
            </ac:picMkLst>
          </pc:picChg>
        </pc:sldLayoutChg>
        <pc:sldLayoutChg chg="add del">
          <pc:chgData name="Richard Kendall" userId="5bcf4501-f369-4238-b090-8471a96c2617" providerId="ADAL" clId="{4743A00D-E71E-406E-9AA7-2A697FCA8F6B}" dt="2018-11-26T10:50:09.403" v="1050" actId="2696"/>
          <pc:sldLayoutMkLst>
            <pc:docMk/>
            <pc:sldMasterMk cId="1338896869" sldId="2147483803"/>
            <pc:sldLayoutMk cId="3488147400" sldId="2147483824"/>
          </pc:sldLayoutMkLst>
        </pc:sldLayoutChg>
      </pc:sldMasterChg>
      <pc:sldMasterChg chg="addSp modSp">
        <pc:chgData name="Richard Kendall" userId="5bcf4501-f369-4238-b090-8471a96c2617" providerId="ADAL" clId="{4743A00D-E71E-406E-9AA7-2A697FCA8F6B}" dt="2018-11-26T09:21:21.641" v="18"/>
        <pc:sldMasterMkLst>
          <pc:docMk/>
          <pc:sldMasterMk cId="2855354382" sldId="2147483805"/>
        </pc:sldMasterMkLst>
        <pc:spChg chg="add mod">
          <ac:chgData name="Richard Kendall" userId="5bcf4501-f369-4238-b090-8471a96c2617" providerId="ADAL" clId="{4743A00D-E71E-406E-9AA7-2A697FCA8F6B}" dt="2018-11-26T09:21:21.641" v="18"/>
          <ac:spMkLst>
            <pc:docMk/>
            <pc:sldMasterMk cId="2855354382" sldId="2147483805"/>
            <ac:spMk id="2" creationId="{421505CF-AD38-4B13-AACF-40227759967F}"/>
          </ac:spMkLst>
        </pc:spChg>
        <pc:spChg chg="add mod">
          <ac:chgData name="Richard Kendall" userId="5bcf4501-f369-4238-b090-8471a96c2617" providerId="ADAL" clId="{4743A00D-E71E-406E-9AA7-2A697FCA8F6B}" dt="2018-11-26T09:21:21.641" v="18"/>
          <ac:spMkLst>
            <pc:docMk/>
            <pc:sldMasterMk cId="2855354382" sldId="2147483805"/>
            <ac:spMk id="3" creationId="{C855E370-C4DE-414E-B14C-EBB35B450114}"/>
          </ac:spMkLst>
        </pc:spChg>
        <pc:spChg chg="add mod">
          <ac:chgData name="Richard Kendall" userId="5bcf4501-f369-4238-b090-8471a96c2617" providerId="ADAL" clId="{4743A00D-E71E-406E-9AA7-2A697FCA8F6B}" dt="2018-11-26T09:21:21.641" v="18"/>
          <ac:spMkLst>
            <pc:docMk/>
            <pc:sldMasterMk cId="2855354382" sldId="2147483805"/>
            <ac:spMk id="4" creationId="{B233AA5F-CD3C-440F-9112-CFE2C309FFE9}"/>
          </ac:spMkLst>
        </pc:spChg>
        <pc:spChg chg="add mod">
          <ac:chgData name="Richard Kendall" userId="5bcf4501-f369-4238-b090-8471a96c2617" providerId="ADAL" clId="{4743A00D-E71E-406E-9AA7-2A697FCA8F6B}" dt="2018-11-26T09:21:21.641" v="18"/>
          <ac:spMkLst>
            <pc:docMk/>
            <pc:sldMasterMk cId="2855354382" sldId="2147483805"/>
            <ac:spMk id="5" creationId="{5FB10AC1-6CFB-4D92-A95F-D3D3055B34FF}"/>
          </ac:spMkLst>
        </pc:spChg>
        <pc:spChg chg="add mod">
          <ac:chgData name="Richard Kendall" userId="5bcf4501-f369-4238-b090-8471a96c2617" providerId="ADAL" clId="{4743A00D-E71E-406E-9AA7-2A697FCA8F6B}" dt="2018-11-26T09:21:21.641" v="18"/>
          <ac:spMkLst>
            <pc:docMk/>
            <pc:sldMasterMk cId="2855354382" sldId="2147483805"/>
            <ac:spMk id="6" creationId="{24CEBBB1-91F9-436C-91D6-70934D67F78F}"/>
          </ac:spMkLst>
        </pc:spChg>
      </pc:sldMasterChg>
      <pc:sldMasterChg chg="addSp delSp modSp delSldLayout modSldLayout">
        <pc:chgData name="Richard Kendall" userId="5bcf4501-f369-4238-b090-8471a96c2617" providerId="ADAL" clId="{4743A00D-E71E-406E-9AA7-2A697FCA8F6B}" dt="2018-11-26T10:54:14.540" v="1053" actId="16037"/>
        <pc:sldMasterMkLst>
          <pc:docMk/>
          <pc:sldMasterMk cId="3015698211" sldId="2147483805"/>
        </pc:sldMasterMkLst>
        <pc:spChg chg="add mod">
          <ac:chgData name="Richard Kendall" userId="5bcf4501-f369-4238-b090-8471a96c2617" providerId="ADAL" clId="{4743A00D-E71E-406E-9AA7-2A697FCA8F6B}" dt="2018-11-26T09:21:45.147" v="19"/>
          <ac:spMkLst>
            <pc:docMk/>
            <pc:sldMasterMk cId="3015698211" sldId="2147483805"/>
            <ac:spMk id="2" creationId="{16C5E1AA-AEBB-4560-8D24-EBF3BFF1971A}"/>
          </ac:spMkLst>
        </pc:spChg>
        <pc:spChg chg="add mod">
          <ac:chgData name="Richard Kendall" userId="5bcf4501-f369-4238-b090-8471a96c2617" providerId="ADAL" clId="{4743A00D-E71E-406E-9AA7-2A697FCA8F6B}" dt="2018-11-26T09:21:45.147" v="19"/>
          <ac:spMkLst>
            <pc:docMk/>
            <pc:sldMasterMk cId="3015698211" sldId="2147483805"/>
            <ac:spMk id="3" creationId="{102F2A57-1BD6-4D86-8FE4-E53AF639DD29}"/>
          </ac:spMkLst>
        </pc:spChg>
        <pc:spChg chg="add del mod">
          <ac:chgData name="Richard Kendall" userId="5bcf4501-f369-4238-b090-8471a96c2617" providerId="ADAL" clId="{4743A00D-E71E-406E-9AA7-2A697FCA8F6B}" dt="2018-11-26T09:38:55.785" v="183" actId="478"/>
          <ac:spMkLst>
            <pc:docMk/>
            <pc:sldMasterMk cId="3015698211" sldId="2147483805"/>
            <ac:spMk id="4" creationId="{DE40F979-E45B-4E10-9AF4-EEDE22226416}"/>
          </ac:spMkLst>
        </pc:spChg>
        <pc:spChg chg="add del mod">
          <ac:chgData name="Richard Kendall" userId="5bcf4501-f369-4238-b090-8471a96c2617" providerId="ADAL" clId="{4743A00D-E71E-406E-9AA7-2A697FCA8F6B}" dt="2018-11-26T09:38:58.014" v="184" actId="478"/>
          <ac:spMkLst>
            <pc:docMk/>
            <pc:sldMasterMk cId="3015698211" sldId="2147483805"/>
            <ac:spMk id="5" creationId="{925FBFDD-B4C9-46C6-B1D1-BCEC46EF42E8}"/>
          </ac:spMkLst>
        </pc:spChg>
        <pc:spChg chg="add del mod">
          <ac:chgData name="Richard Kendall" userId="5bcf4501-f369-4238-b090-8471a96c2617" providerId="ADAL" clId="{4743A00D-E71E-406E-9AA7-2A697FCA8F6B}" dt="2018-11-26T09:38:58.858" v="185" actId="478"/>
          <ac:spMkLst>
            <pc:docMk/>
            <pc:sldMasterMk cId="3015698211" sldId="2147483805"/>
            <ac:spMk id="6" creationId="{E8898F2B-C07C-4182-A505-50F0DF734681}"/>
          </ac:spMkLst>
        </pc:spChg>
        <pc:spChg chg="add mod">
          <ac:chgData name="Richard Kendall" userId="5bcf4501-f369-4238-b090-8471a96c2617" providerId="ADAL" clId="{4743A00D-E71E-406E-9AA7-2A697FCA8F6B}" dt="2018-11-26T10:22:47.342" v="646" actId="1076"/>
          <ac:spMkLst>
            <pc:docMk/>
            <pc:sldMasterMk cId="3015698211" sldId="2147483805"/>
            <ac:spMk id="7" creationId="{6E032BAD-235C-405A-8E7F-355A83AA5448}"/>
          </ac:spMkLst>
        </pc:spChg>
        <pc:spChg chg="add del mod">
          <ac:chgData name="Richard Kendall" userId="5bcf4501-f369-4238-b090-8471a96c2617" providerId="ADAL" clId="{4743A00D-E71E-406E-9AA7-2A697FCA8F6B}" dt="2018-11-26T09:29:05.344" v="104" actId="478"/>
          <ac:spMkLst>
            <pc:docMk/>
            <pc:sldMasterMk cId="3015698211" sldId="2147483805"/>
            <ac:spMk id="8" creationId="{706F6911-A846-492F-B6FE-FF67374FFEEC}"/>
          </ac:spMkLst>
        </pc:spChg>
        <pc:spChg chg="add mod">
          <ac:chgData name="Richard Kendall" userId="5bcf4501-f369-4238-b090-8471a96c2617" providerId="ADAL" clId="{4743A00D-E71E-406E-9AA7-2A697FCA8F6B}" dt="2018-11-26T10:22:47.342" v="646" actId="1076"/>
          <ac:spMkLst>
            <pc:docMk/>
            <pc:sldMasterMk cId="3015698211" sldId="2147483805"/>
            <ac:spMk id="9" creationId="{51F92F4C-0186-40E0-9929-75D6F6366CAE}"/>
          </ac:spMkLst>
        </pc:spChg>
        <pc:spChg chg="add mod">
          <ac:chgData name="Richard Kendall" userId="5bcf4501-f369-4238-b090-8471a96c2617" providerId="ADAL" clId="{4743A00D-E71E-406E-9AA7-2A697FCA8F6B}" dt="2018-11-26T10:22:47.342" v="646" actId="1076"/>
          <ac:spMkLst>
            <pc:docMk/>
            <pc:sldMasterMk cId="3015698211" sldId="2147483805"/>
            <ac:spMk id="10" creationId="{EC92880C-A136-47D0-92F7-0CB7A5CACF56}"/>
          </ac:spMkLst>
        </pc:spChg>
        <pc:spChg chg="add mod">
          <ac:chgData name="Richard Kendall" userId="5bcf4501-f369-4238-b090-8471a96c2617" providerId="ADAL" clId="{4743A00D-E71E-406E-9AA7-2A697FCA8F6B}" dt="2018-11-26T10:22:47.342" v="646" actId="1076"/>
          <ac:spMkLst>
            <pc:docMk/>
            <pc:sldMasterMk cId="3015698211" sldId="2147483805"/>
            <ac:spMk id="11" creationId="{8A3B0F04-65B2-4429-84E4-DDAE07DDE2E6}"/>
          </ac:spMkLst>
        </pc:spChg>
        <pc:spChg chg="add mod">
          <ac:chgData name="Richard Kendall" userId="5bcf4501-f369-4238-b090-8471a96c2617" providerId="ADAL" clId="{4743A00D-E71E-406E-9AA7-2A697FCA8F6B}" dt="2018-11-26T10:22:47.342" v="646" actId="1076"/>
          <ac:spMkLst>
            <pc:docMk/>
            <pc:sldMasterMk cId="3015698211" sldId="2147483805"/>
            <ac:spMk id="12" creationId="{FC40F694-660D-44F9-9B7D-16628A3E7CCD}"/>
          </ac:spMkLst>
        </pc:spChg>
        <pc:spChg chg="add mod">
          <ac:chgData name="Richard Kendall" userId="5bcf4501-f369-4238-b090-8471a96c2617" providerId="ADAL" clId="{4743A00D-E71E-406E-9AA7-2A697FCA8F6B}" dt="2018-11-26T09:27:53.513" v="84" actId="571"/>
          <ac:spMkLst>
            <pc:docMk/>
            <pc:sldMasterMk cId="3015698211" sldId="2147483805"/>
            <ac:spMk id="13" creationId="{AF10C22F-AE67-40E1-9CCF-C4BD78443137}"/>
          </ac:spMkLst>
        </pc:spChg>
        <pc:spChg chg="add mod">
          <ac:chgData name="Richard Kendall" userId="5bcf4501-f369-4238-b090-8471a96c2617" providerId="ADAL" clId="{4743A00D-E71E-406E-9AA7-2A697FCA8F6B}" dt="2018-11-26T09:27:53.513" v="84" actId="571"/>
          <ac:spMkLst>
            <pc:docMk/>
            <pc:sldMasterMk cId="3015698211" sldId="2147483805"/>
            <ac:spMk id="14" creationId="{AA02A2E9-2AE1-4817-9117-6372E7BAF5F3}"/>
          </ac:spMkLst>
        </pc:spChg>
        <pc:spChg chg="add del mod">
          <ac:chgData name="Richard Kendall" userId="5bcf4501-f369-4238-b090-8471a96c2617" providerId="ADAL" clId="{4743A00D-E71E-406E-9AA7-2A697FCA8F6B}" dt="2018-11-26T09:28:00.759" v="86" actId="478"/>
          <ac:spMkLst>
            <pc:docMk/>
            <pc:sldMasterMk cId="3015698211" sldId="2147483805"/>
            <ac:spMk id="15" creationId="{3F94E158-8D4D-4FF1-8E95-518D0A63DD3A}"/>
          </ac:spMkLst>
        </pc:spChg>
        <pc:spChg chg="add mod">
          <ac:chgData name="Richard Kendall" userId="5bcf4501-f369-4238-b090-8471a96c2617" providerId="ADAL" clId="{4743A00D-E71E-406E-9AA7-2A697FCA8F6B}" dt="2018-11-26T10:22:47.342" v="646" actId="1076"/>
          <ac:spMkLst>
            <pc:docMk/>
            <pc:sldMasterMk cId="3015698211" sldId="2147483805"/>
            <ac:spMk id="16" creationId="{FFBC8163-108E-4B65-9203-C47F408A3A2B}"/>
          </ac:spMkLst>
        </pc:spChg>
        <pc:spChg chg="add mod ord">
          <ac:chgData name="Richard Kendall" userId="5bcf4501-f369-4238-b090-8471a96c2617" providerId="ADAL" clId="{4743A00D-E71E-406E-9AA7-2A697FCA8F6B}" dt="2018-11-26T10:54:14.540" v="1053" actId="16037"/>
          <ac:spMkLst>
            <pc:docMk/>
            <pc:sldMasterMk cId="3015698211" sldId="2147483805"/>
            <ac:spMk id="17" creationId="{0BB3F97B-5993-44DB-A5CC-4ED90412564F}"/>
          </ac:spMkLst>
        </pc:spChg>
        <pc:spChg chg="add mod">
          <ac:chgData name="Richard Kendall" userId="5bcf4501-f369-4238-b090-8471a96c2617" providerId="ADAL" clId="{4743A00D-E71E-406E-9AA7-2A697FCA8F6B}" dt="2018-11-26T10:22:46.947" v="645" actId="1076"/>
          <ac:spMkLst>
            <pc:docMk/>
            <pc:sldMasterMk cId="3015698211" sldId="2147483805"/>
            <ac:spMk id="18" creationId="{B9A5CE2F-7BCB-43E3-9EE8-DE17A2225B98}"/>
          </ac:spMkLst>
        </pc:spChg>
        <pc:spChg chg="add del">
          <ac:chgData name="Richard Kendall" userId="5bcf4501-f369-4238-b090-8471a96c2617" providerId="ADAL" clId="{4743A00D-E71E-406E-9AA7-2A697FCA8F6B}" dt="2018-11-26T10:23:21.208" v="649"/>
          <ac:spMkLst>
            <pc:docMk/>
            <pc:sldMasterMk cId="3015698211" sldId="2147483805"/>
            <ac:spMk id="23" creationId="{F31F846C-F56D-431B-9992-85B9B05D11BC}"/>
          </ac:spMkLst>
        </pc:spChg>
        <pc:picChg chg="add mod modCrop">
          <ac:chgData name="Richard Kendall" userId="5bcf4501-f369-4238-b090-8471a96c2617" providerId="ADAL" clId="{4743A00D-E71E-406E-9AA7-2A697FCA8F6B}" dt="2018-11-26T09:34:59.034" v="148" actId="1038"/>
          <ac:picMkLst>
            <pc:docMk/>
            <pc:sldMasterMk cId="3015698211" sldId="2147483805"/>
            <ac:picMk id="20" creationId="{FABAB47F-5D9F-46FF-939E-E28C19D2FC3A}"/>
          </ac:picMkLst>
        </pc:picChg>
        <pc:picChg chg="add mod">
          <ac:chgData name="Richard Kendall" userId="5bcf4501-f369-4238-b090-8471a96c2617" providerId="ADAL" clId="{4743A00D-E71E-406E-9AA7-2A697FCA8F6B}" dt="2018-11-26T09:34:51.068" v="140" actId="1076"/>
          <ac:picMkLst>
            <pc:docMk/>
            <pc:sldMasterMk cId="3015698211" sldId="2147483805"/>
            <ac:picMk id="22" creationId="{335125FE-1005-455E-8B8D-14E108685144}"/>
          </ac:picMkLst>
        </pc:picChg>
        <pc:sldLayoutChg chg="del">
          <pc:chgData name="Richard Kendall" userId="5bcf4501-f369-4238-b090-8471a96c2617" providerId="ADAL" clId="{4743A00D-E71E-406E-9AA7-2A697FCA8F6B}" dt="2018-11-26T09:37:58.010" v="179" actId="2696"/>
          <pc:sldLayoutMkLst>
            <pc:docMk/>
            <pc:sldMasterMk cId="3015698211" sldId="2147483805"/>
            <pc:sldLayoutMk cId="3480575060" sldId="2147483806"/>
          </pc:sldLayoutMkLst>
        </pc:sldLayoutChg>
        <pc:sldLayoutChg chg="del">
          <pc:chgData name="Richard Kendall" userId="5bcf4501-f369-4238-b090-8471a96c2617" providerId="ADAL" clId="{4743A00D-E71E-406E-9AA7-2A697FCA8F6B}" dt="2018-11-26T09:39:51.184" v="186" actId="2696"/>
          <pc:sldLayoutMkLst>
            <pc:docMk/>
            <pc:sldMasterMk cId="3015698211" sldId="2147483805"/>
            <pc:sldLayoutMk cId="2127742712" sldId="2147483807"/>
          </pc:sldLayoutMkLst>
        </pc:sldLayoutChg>
        <pc:sldLayoutChg chg="del">
          <pc:chgData name="Richard Kendall" userId="5bcf4501-f369-4238-b090-8471a96c2617" providerId="ADAL" clId="{4743A00D-E71E-406E-9AA7-2A697FCA8F6B}" dt="2018-11-26T09:38:05.107" v="180" actId="2696"/>
          <pc:sldLayoutMkLst>
            <pc:docMk/>
            <pc:sldMasterMk cId="3015698211" sldId="2147483805"/>
            <pc:sldLayoutMk cId="1780310785" sldId="2147483808"/>
          </pc:sldLayoutMkLst>
        </pc:sldLayoutChg>
        <pc:sldLayoutChg chg="del">
          <pc:chgData name="Richard Kendall" userId="5bcf4501-f369-4238-b090-8471a96c2617" providerId="ADAL" clId="{4743A00D-E71E-406E-9AA7-2A697FCA8F6B}" dt="2018-11-26T09:38:11.378" v="181" actId="2696"/>
          <pc:sldLayoutMkLst>
            <pc:docMk/>
            <pc:sldMasterMk cId="3015698211" sldId="2147483805"/>
            <pc:sldLayoutMk cId="2792327805" sldId="2147483809"/>
          </pc:sldLayoutMkLst>
        </pc:sldLayoutChg>
        <pc:sldLayoutChg chg="del">
          <pc:chgData name="Richard Kendall" userId="5bcf4501-f369-4238-b090-8471a96c2617" providerId="ADAL" clId="{4743A00D-E71E-406E-9AA7-2A697FCA8F6B}" dt="2018-11-26T09:38:12.320" v="182" actId="2696"/>
          <pc:sldLayoutMkLst>
            <pc:docMk/>
            <pc:sldMasterMk cId="3015698211" sldId="2147483805"/>
            <pc:sldLayoutMk cId="2128403774" sldId="2147483810"/>
          </pc:sldLayoutMkLst>
        </pc:sldLayoutChg>
        <pc:sldLayoutChg chg="del">
          <pc:chgData name="Richard Kendall" userId="5bcf4501-f369-4238-b090-8471a96c2617" providerId="ADAL" clId="{4743A00D-E71E-406E-9AA7-2A697FCA8F6B}" dt="2018-11-26T09:39:52.044" v="187" actId="2696"/>
          <pc:sldLayoutMkLst>
            <pc:docMk/>
            <pc:sldMasterMk cId="3015698211" sldId="2147483805"/>
            <pc:sldLayoutMk cId="86118442" sldId="2147483811"/>
          </pc:sldLayoutMkLst>
        </pc:sldLayoutChg>
        <pc:sldLayoutChg chg="addSp delSp modSp">
          <pc:chgData name="Richard Kendall" userId="5bcf4501-f369-4238-b090-8471a96c2617" providerId="ADAL" clId="{4743A00D-E71E-406E-9AA7-2A697FCA8F6B}" dt="2018-11-26T10:23:51.345" v="656" actId="1076"/>
          <pc:sldLayoutMkLst>
            <pc:docMk/>
            <pc:sldMasterMk cId="3015698211" sldId="2147483805"/>
            <pc:sldLayoutMk cId="2703415671" sldId="2147483812"/>
          </pc:sldLayoutMkLst>
          <pc:spChg chg="del">
            <ac:chgData name="Richard Kendall" userId="5bcf4501-f369-4238-b090-8471a96c2617" providerId="ADAL" clId="{4743A00D-E71E-406E-9AA7-2A697FCA8F6B}" dt="2018-11-26T09:44:59.936" v="207" actId="478"/>
            <ac:spMkLst>
              <pc:docMk/>
              <pc:sldMasterMk cId="3015698211" sldId="2147483805"/>
              <pc:sldLayoutMk cId="2703415671" sldId="2147483812"/>
              <ac:spMk id="2" creationId="{BD15DD9F-A5AF-466F-9E9B-C5F0EF532FA8}"/>
            </ac:spMkLst>
          </pc:spChg>
          <pc:spChg chg="del">
            <ac:chgData name="Richard Kendall" userId="5bcf4501-f369-4238-b090-8471a96c2617" providerId="ADAL" clId="{4743A00D-E71E-406E-9AA7-2A697FCA8F6B}" dt="2018-11-26T09:44:59.936" v="207" actId="478"/>
            <ac:spMkLst>
              <pc:docMk/>
              <pc:sldMasterMk cId="3015698211" sldId="2147483805"/>
              <pc:sldLayoutMk cId="2703415671" sldId="2147483812"/>
              <ac:spMk id="3" creationId="{E273D412-D177-431A-8806-6F363B3AAAA4}"/>
            </ac:spMkLst>
          </pc:spChg>
          <pc:spChg chg="del">
            <ac:chgData name="Richard Kendall" userId="5bcf4501-f369-4238-b090-8471a96c2617" providerId="ADAL" clId="{4743A00D-E71E-406E-9AA7-2A697FCA8F6B}" dt="2018-11-26T09:44:59.936" v="207" actId="478"/>
            <ac:spMkLst>
              <pc:docMk/>
              <pc:sldMasterMk cId="3015698211" sldId="2147483805"/>
              <pc:sldLayoutMk cId="2703415671" sldId="2147483812"/>
              <ac:spMk id="4" creationId="{CFD4CAD5-7F05-4345-9436-548EBC376293}"/>
            </ac:spMkLst>
          </pc:spChg>
          <pc:spChg chg="add del">
            <ac:chgData name="Richard Kendall" userId="5bcf4501-f369-4238-b090-8471a96c2617" providerId="ADAL" clId="{4743A00D-E71E-406E-9AA7-2A697FCA8F6B}" dt="2018-11-26T09:45:18.138" v="208" actId="11529"/>
            <ac:spMkLst>
              <pc:docMk/>
              <pc:sldMasterMk cId="3015698211" sldId="2147483805"/>
              <pc:sldLayoutMk cId="2703415671" sldId="2147483812"/>
              <ac:spMk id="5" creationId="{733FBF66-6534-4993-ACF3-4E88901A44D2}"/>
            </ac:spMkLst>
          </pc:spChg>
          <pc:spChg chg="add mod">
            <ac:chgData name="Richard Kendall" userId="5bcf4501-f369-4238-b090-8471a96c2617" providerId="ADAL" clId="{4743A00D-E71E-406E-9AA7-2A697FCA8F6B}" dt="2018-11-26T09:46:19.902" v="231" actId="20577"/>
            <ac:spMkLst>
              <pc:docMk/>
              <pc:sldMasterMk cId="3015698211" sldId="2147483805"/>
              <pc:sldLayoutMk cId="2703415671" sldId="2147483812"/>
              <ac:spMk id="6" creationId="{B4F4C744-CC09-4FB3-8062-3A7D50FC43C5}"/>
            </ac:spMkLst>
          </pc:spChg>
          <pc:spChg chg="add del">
            <ac:chgData name="Richard Kendall" userId="5bcf4501-f369-4238-b090-8471a96c2617" providerId="ADAL" clId="{4743A00D-E71E-406E-9AA7-2A697FCA8F6B}" dt="2018-11-26T09:48:31.754" v="244" actId="11529"/>
            <ac:spMkLst>
              <pc:docMk/>
              <pc:sldMasterMk cId="3015698211" sldId="2147483805"/>
              <pc:sldLayoutMk cId="2703415671" sldId="2147483812"/>
              <ac:spMk id="7" creationId="{18C34847-CEF2-4563-B62F-68D77AE8ED8A}"/>
            </ac:spMkLst>
          </pc:spChg>
          <pc:spChg chg="add del mod">
            <ac:chgData name="Richard Kendall" userId="5bcf4501-f369-4238-b090-8471a96c2617" providerId="ADAL" clId="{4743A00D-E71E-406E-9AA7-2A697FCA8F6B}" dt="2018-11-26T10:21:52.147" v="642" actId="478"/>
            <ac:spMkLst>
              <pc:docMk/>
              <pc:sldMasterMk cId="3015698211" sldId="2147483805"/>
              <pc:sldLayoutMk cId="2703415671" sldId="2147483812"/>
              <ac:spMk id="8" creationId="{A8A784F1-6A4A-4DD9-B6CD-015BC6309896}"/>
            </ac:spMkLst>
          </pc:spChg>
          <pc:spChg chg="add mod">
            <ac:chgData name="Richard Kendall" userId="5bcf4501-f369-4238-b090-8471a96c2617" providerId="ADAL" clId="{4743A00D-E71E-406E-9AA7-2A697FCA8F6B}" dt="2018-11-26T10:23:51.345" v="656" actId="1076"/>
            <ac:spMkLst>
              <pc:docMk/>
              <pc:sldMasterMk cId="3015698211" sldId="2147483805"/>
              <pc:sldLayoutMk cId="2703415671" sldId="2147483812"/>
              <ac:spMk id="9" creationId="{938443BD-5677-4F46-A092-C00B89FBCA60}"/>
            </ac:spMkLst>
          </pc:spChg>
        </pc:sldLayoutChg>
        <pc:sldLayoutChg chg="del">
          <pc:chgData name="Richard Kendall" userId="5bcf4501-f369-4238-b090-8471a96c2617" providerId="ADAL" clId="{4743A00D-E71E-406E-9AA7-2A697FCA8F6B}" dt="2018-11-26T09:39:53.941" v="188" actId="2696"/>
          <pc:sldLayoutMkLst>
            <pc:docMk/>
            <pc:sldMasterMk cId="3015698211" sldId="2147483805"/>
            <pc:sldLayoutMk cId="2356538599" sldId="2147483813"/>
          </pc:sldLayoutMkLst>
        </pc:sldLayoutChg>
        <pc:sldLayoutChg chg="del">
          <pc:chgData name="Richard Kendall" userId="5bcf4501-f369-4238-b090-8471a96c2617" providerId="ADAL" clId="{4743A00D-E71E-406E-9AA7-2A697FCA8F6B}" dt="2018-11-26T09:39:55.040" v="189" actId="2696"/>
          <pc:sldLayoutMkLst>
            <pc:docMk/>
            <pc:sldMasterMk cId="3015698211" sldId="2147483805"/>
            <pc:sldLayoutMk cId="2886340449" sldId="2147483814"/>
          </pc:sldLayoutMkLst>
        </pc:sldLayoutChg>
        <pc:sldLayoutChg chg="del">
          <pc:chgData name="Richard Kendall" userId="5bcf4501-f369-4238-b090-8471a96c2617" providerId="ADAL" clId="{4743A00D-E71E-406E-9AA7-2A697FCA8F6B}" dt="2018-11-26T09:39:56.701" v="190" actId="2696"/>
          <pc:sldLayoutMkLst>
            <pc:docMk/>
            <pc:sldMasterMk cId="3015698211" sldId="2147483805"/>
            <pc:sldLayoutMk cId="564792665" sldId="2147483815"/>
          </pc:sldLayoutMkLst>
        </pc:sldLayoutChg>
        <pc:sldLayoutChg chg="del">
          <pc:chgData name="Richard Kendall" userId="5bcf4501-f369-4238-b090-8471a96c2617" providerId="ADAL" clId="{4743A00D-E71E-406E-9AA7-2A697FCA8F6B}" dt="2018-11-26T09:39:57.479" v="191" actId="2696"/>
          <pc:sldLayoutMkLst>
            <pc:docMk/>
            <pc:sldMasterMk cId="3015698211" sldId="2147483805"/>
            <pc:sldLayoutMk cId="3348634649" sldId="2147483816"/>
          </pc:sldLayoutMkLst>
        </pc:sldLayoutChg>
        <pc:sldLayoutChg chg="addSp delSp modSp">
          <pc:chgData name="Richard Kendall" userId="5bcf4501-f369-4238-b090-8471a96c2617" providerId="ADAL" clId="{4743A00D-E71E-406E-9AA7-2A697FCA8F6B}" dt="2018-11-26T10:24:17.521" v="659"/>
          <pc:sldLayoutMkLst>
            <pc:docMk/>
            <pc:sldMasterMk cId="3015698211" sldId="2147483805"/>
            <pc:sldLayoutMk cId="1371631636" sldId="2147483825"/>
          </pc:sldLayoutMkLst>
          <pc:spChg chg="add del mod">
            <ac:chgData name="Richard Kendall" userId="5bcf4501-f369-4238-b090-8471a96c2617" providerId="ADAL" clId="{4743A00D-E71E-406E-9AA7-2A697FCA8F6B}" dt="2018-11-26T09:51:13.146" v="272"/>
            <ac:spMkLst>
              <pc:docMk/>
              <pc:sldMasterMk cId="3015698211" sldId="2147483805"/>
              <pc:sldLayoutMk cId="1371631636" sldId="2147483825"/>
              <ac:spMk id="2" creationId="{A296D910-FEC8-4CF8-B936-56C36F603437}"/>
            </ac:spMkLst>
          </pc:spChg>
          <pc:spChg chg="add del">
            <ac:chgData name="Richard Kendall" userId="5bcf4501-f369-4238-b090-8471a96c2617" providerId="ADAL" clId="{4743A00D-E71E-406E-9AA7-2A697FCA8F6B}" dt="2018-11-26T09:51:32.528" v="273" actId="11529"/>
            <ac:spMkLst>
              <pc:docMk/>
              <pc:sldMasterMk cId="3015698211" sldId="2147483805"/>
              <pc:sldLayoutMk cId="1371631636" sldId="2147483825"/>
              <ac:spMk id="3" creationId="{64D630D1-7A4D-4067-9E86-E00859932A8E}"/>
            </ac:spMkLst>
          </pc:spChg>
          <pc:spChg chg="add del mod">
            <ac:chgData name="Richard Kendall" userId="5bcf4501-f369-4238-b090-8471a96c2617" providerId="ADAL" clId="{4743A00D-E71E-406E-9AA7-2A697FCA8F6B}" dt="2018-11-26T09:51:36.668" v="274" actId="478"/>
            <ac:spMkLst>
              <pc:docMk/>
              <pc:sldMasterMk cId="3015698211" sldId="2147483805"/>
              <pc:sldLayoutMk cId="1371631636" sldId="2147483825"/>
              <ac:spMk id="4" creationId="{0E6CE425-198A-4584-875B-5640AAF43A8F}"/>
            </ac:spMkLst>
          </pc:spChg>
          <pc:spChg chg="add del">
            <ac:chgData name="Richard Kendall" userId="5bcf4501-f369-4238-b090-8471a96c2617" providerId="ADAL" clId="{4743A00D-E71E-406E-9AA7-2A697FCA8F6B}" dt="2018-11-26T09:51:46.858" v="275" actId="11529"/>
            <ac:spMkLst>
              <pc:docMk/>
              <pc:sldMasterMk cId="3015698211" sldId="2147483805"/>
              <pc:sldLayoutMk cId="1371631636" sldId="2147483825"/>
              <ac:spMk id="5" creationId="{036C151D-0BD1-4210-9E55-11BF6C04DD94}"/>
            </ac:spMkLst>
          </pc:spChg>
          <pc:spChg chg="add mod">
            <ac:chgData name="Richard Kendall" userId="5bcf4501-f369-4238-b090-8471a96c2617" providerId="ADAL" clId="{4743A00D-E71E-406E-9AA7-2A697FCA8F6B}" dt="2018-11-26T09:52:08.088" v="279" actId="404"/>
            <ac:spMkLst>
              <pc:docMk/>
              <pc:sldMasterMk cId="3015698211" sldId="2147483805"/>
              <pc:sldLayoutMk cId="1371631636" sldId="2147483825"/>
              <ac:spMk id="7" creationId="{FDE2751E-1647-4435-8142-F3BFBF038484}"/>
            </ac:spMkLst>
          </pc:spChg>
          <pc:spChg chg="del">
            <ac:chgData name="Richard Kendall" userId="5bcf4501-f369-4238-b090-8471a96c2617" providerId="ADAL" clId="{4743A00D-E71E-406E-9AA7-2A697FCA8F6B}" dt="2018-11-26T09:51:02.391" v="270" actId="478"/>
            <ac:spMkLst>
              <pc:docMk/>
              <pc:sldMasterMk cId="3015698211" sldId="2147483805"/>
              <pc:sldLayoutMk cId="1371631636" sldId="2147483825"/>
              <ac:spMk id="8" creationId="{A8A784F1-6A4A-4DD9-B6CD-015BC6309896}"/>
            </ac:spMkLst>
          </pc:spChg>
          <pc:spChg chg="add del">
            <ac:chgData name="Richard Kendall" userId="5bcf4501-f369-4238-b090-8471a96c2617" providerId="ADAL" clId="{4743A00D-E71E-406E-9AA7-2A697FCA8F6B}" dt="2018-11-26T10:24:13.564" v="658"/>
            <ac:spMkLst>
              <pc:docMk/>
              <pc:sldMasterMk cId="3015698211" sldId="2147483805"/>
              <pc:sldLayoutMk cId="1371631636" sldId="2147483825"/>
              <ac:spMk id="9" creationId="{088DDECA-CAA8-41EF-A8C4-F5F3F617A833}"/>
            </ac:spMkLst>
          </pc:spChg>
          <pc:spChg chg="add">
            <ac:chgData name="Richard Kendall" userId="5bcf4501-f369-4238-b090-8471a96c2617" providerId="ADAL" clId="{4743A00D-E71E-406E-9AA7-2A697FCA8F6B}" dt="2018-11-26T10:24:17.521" v="659"/>
            <ac:spMkLst>
              <pc:docMk/>
              <pc:sldMasterMk cId="3015698211" sldId="2147483805"/>
              <pc:sldLayoutMk cId="1371631636" sldId="2147483825"/>
              <ac:spMk id="10" creationId="{DEDE8B6F-149E-4AAB-AD9B-34F8EFA7D7F6}"/>
            </ac:spMkLst>
          </pc:spChg>
        </pc:sldLayoutChg>
        <pc:sldLayoutChg chg="addSp delSp modSp del">
          <pc:chgData name="Richard Kendall" userId="5bcf4501-f369-4238-b090-8471a96c2617" providerId="ADAL" clId="{4743A00D-E71E-406E-9AA7-2A697FCA8F6B}" dt="2018-11-26T10:12:01.406" v="535" actId="2696"/>
          <pc:sldLayoutMkLst>
            <pc:docMk/>
            <pc:sldMasterMk cId="3015698211" sldId="2147483805"/>
            <pc:sldLayoutMk cId="94913758" sldId="2147483826"/>
          </pc:sldLayoutMkLst>
          <pc:spChg chg="add del">
            <ac:chgData name="Richard Kendall" userId="5bcf4501-f369-4238-b090-8471a96c2617" providerId="ADAL" clId="{4743A00D-E71E-406E-9AA7-2A697FCA8F6B}" dt="2018-11-26T09:55:12.837" v="304" actId="11529"/>
            <ac:spMkLst>
              <pc:docMk/>
              <pc:sldMasterMk cId="3015698211" sldId="2147483805"/>
              <pc:sldLayoutMk cId="94913758" sldId="2147483826"/>
              <ac:spMk id="2" creationId="{6FD12DC7-0E71-4BAE-B74A-007EB88C953C}"/>
            </ac:spMkLst>
          </pc:spChg>
          <pc:spChg chg="add mod">
            <ac:chgData name="Richard Kendall" userId="5bcf4501-f369-4238-b090-8471a96c2617" providerId="ADAL" clId="{4743A00D-E71E-406E-9AA7-2A697FCA8F6B}" dt="2018-11-26T10:06:37.774" v="467" actId="14100"/>
            <ac:spMkLst>
              <pc:docMk/>
              <pc:sldMasterMk cId="3015698211" sldId="2147483805"/>
              <pc:sldLayoutMk cId="94913758" sldId="2147483826"/>
              <ac:spMk id="3" creationId="{B62C58AE-90A9-42DA-9E56-D3F58C055086}"/>
            </ac:spMkLst>
          </pc:spChg>
          <pc:spChg chg="add del">
            <ac:chgData name="Richard Kendall" userId="5bcf4501-f369-4238-b090-8471a96c2617" providerId="ADAL" clId="{4743A00D-E71E-406E-9AA7-2A697FCA8F6B}" dt="2018-11-26T09:55:54.066" v="306"/>
            <ac:spMkLst>
              <pc:docMk/>
              <pc:sldMasterMk cId="3015698211" sldId="2147483805"/>
              <pc:sldLayoutMk cId="94913758" sldId="2147483826"/>
              <ac:spMk id="4" creationId="{246D5171-5F9A-4194-BD92-58DDD3824FAC}"/>
            </ac:spMkLst>
          </pc:spChg>
          <pc:spChg chg="add del">
            <ac:chgData name="Richard Kendall" userId="5bcf4501-f369-4238-b090-8471a96c2617" providerId="ADAL" clId="{4743A00D-E71E-406E-9AA7-2A697FCA8F6B}" dt="2018-11-26T09:57:03.859" v="307" actId="11529"/>
            <ac:spMkLst>
              <pc:docMk/>
              <pc:sldMasterMk cId="3015698211" sldId="2147483805"/>
              <pc:sldLayoutMk cId="94913758" sldId="2147483826"/>
              <ac:spMk id="5" creationId="{38BABDF9-0C06-4034-8D03-4ED1D369EBAE}"/>
            </ac:spMkLst>
          </pc:spChg>
          <pc:spChg chg="mod">
            <ac:chgData name="Richard Kendall" userId="5bcf4501-f369-4238-b090-8471a96c2617" providerId="ADAL" clId="{4743A00D-E71E-406E-9AA7-2A697FCA8F6B}" dt="2018-11-26T09:54:14.038" v="302" actId="20577"/>
            <ac:spMkLst>
              <pc:docMk/>
              <pc:sldMasterMk cId="3015698211" sldId="2147483805"/>
              <pc:sldLayoutMk cId="94913758" sldId="2147483826"/>
              <ac:spMk id="6" creationId="{B4F4C744-CC09-4FB3-8062-3A7D50FC43C5}"/>
            </ac:spMkLst>
          </pc:spChg>
          <pc:spChg chg="mod">
            <ac:chgData name="Richard Kendall" userId="5bcf4501-f369-4238-b090-8471a96c2617" providerId="ADAL" clId="{4743A00D-E71E-406E-9AA7-2A697FCA8F6B}" dt="2018-11-26T09:54:27.638" v="303" actId="14100"/>
            <ac:spMkLst>
              <pc:docMk/>
              <pc:sldMasterMk cId="3015698211" sldId="2147483805"/>
              <pc:sldLayoutMk cId="94913758" sldId="2147483826"/>
              <ac:spMk id="7" creationId="{FDE2751E-1647-4435-8142-F3BFBF038484}"/>
            </ac:spMkLst>
          </pc:spChg>
          <pc:spChg chg="add del mod">
            <ac:chgData name="Richard Kendall" userId="5bcf4501-f369-4238-b090-8471a96c2617" providerId="ADAL" clId="{4743A00D-E71E-406E-9AA7-2A697FCA8F6B}" dt="2018-11-26T09:59:32.159" v="346" actId="478"/>
            <ac:spMkLst>
              <pc:docMk/>
              <pc:sldMasterMk cId="3015698211" sldId="2147483805"/>
              <pc:sldLayoutMk cId="94913758" sldId="2147483826"/>
              <ac:spMk id="8" creationId="{93B8EF3F-9C59-4CC9-BDC3-55AC7D1B0A7A}"/>
            </ac:spMkLst>
          </pc:spChg>
          <pc:spChg chg="add del mod">
            <ac:chgData name="Richard Kendall" userId="5bcf4501-f369-4238-b090-8471a96c2617" providerId="ADAL" clId="{4743A00D-E71E-406E-9AA7-2A697FCA8F6B}" dt="2018-11-26T10:03:46.862" v="446" actId="478"/>
            <ac:spMkLst>
              <pc:docMk/>
              <pc:sldMasterMk cId="3015698211" sldId="2147483805"/>
              <pc:sldLayoutMk cId="94913758" sldId="2147483826"/>
              <ac:spMk id="9" creationId="{15F495C6-A020-42BF-8361-F3511656D9B2}"/>
            </ac:spMkLst>
          </pc:spChg>
          <pc:spChg chg="add mod">
            <ac:chgData name="Richard Kendall" userId="5bcf4501-f369-4238-b090-8471a96c2617" providerId="ADAL" clId="{4743A00D-E71E-406E-9AA7-2A697FCA8F6B}" dt="2018-11-26T10:09:17.473" v="506" actId="207"/>
            <ac:spMkLst>
              <pc:docMk/>
              <pc:sldMasterMk cId="3015698211" sldId="2147483805"/>
              <pc:sldLayoutMk cId="94913758" sldId="2147483826"/>
              <ac:spMk id="12" creationId="{1DCFC87C-9B72-4049-961F-2FD155994B90}"/>
            </ac:spMkLst>
          </pc:spChg>
          <pc:spChg chg="add mod">
            <ac:chgData name="Richard Kendall" userId="5bcf4501-f369-4238-b090-8471a96c2617" providerId="ADAL" clId="{4743A00D-E71E-406E-9AA7-2A697FCA8F6B}" dt="2018-11-26T10:10:04.326" v="522" actId="20577"/>
            <ac:spMkLst>
              <pc:docMk/>
              <pc:sldMasterMk cId="3015698211" sldId="2147483805"/>
              <pc:sldLayoutMk cId="94913758" sldId="2147483826"/>
              <ac:spMk id="13" creationId="{E9468E1F-24F0-4CE2-835C-336978CFE93F}"/>
            </ac:spMkLst>
          </pc:spChg>
          <pc:graphicFrameChg chg="add mod modGraphic">
            <ac:chgData name="Richard Kendall" userId="5bcf4501-f369-4238-b090-8471a96c2617" providerId="ADAL" clId="{4743A00D-E71E-406E-9AA7-2A697FCA8F6B}" dt="2018-11-26T10:11:04.064" v="534" actId="20577"/>
            <ac:graphicFrameMkLst>
              <pc:docMk/>
              <pc:sldMasterMk cId="3015698211" sldId="2147483805"/>
              <pc:sldLayoutMk cId="94913758" sldId="2147483826"/>
              <ac:graphicFrameMk id="10" creationId="{3899C84E-EF47-436B-B74B-EB8922759C42}"/>
            </ac:graphicFrameMkLst>
          </pc:graphicFrameChg>
          <pc:graphicFrameChg chg="add mod modGraphic">
            <ac:chgData name="Richard Kendall" userId="5bcf4501-f369-4238-b090-8471a96c2617" providerId="ADAL" clId="{4743A00D-E71E-406E-9AA7-2A697FCA8F6B}" dt="2018-11-26T10:08:10.661" v="489" actId="121"/>
            <ac:graphicFrameMkLst>
              <pc:docMk/>
              <pc:sldMasterMk cId="3015698211" sldId="2147483805"/>
              <pc:sldLayoutMk cId="94913758" sldId="2147483826"/>
              <ac:graphicFrameMk id="11" creationId="{1DC83302-4FF3-447E-ACC8-7B478D4FB38B}"/>
            </ac:graphicFrameMkLst>
          </pc:graphicFrameChg>
        </pc:sldLayoutChg>
      </pc:sldMasterChg>
      <pc:sldMasterChg chg="addSp delSp modSp modSldLayout">
        <pc:chgData name="Richard Kendall" userId="5bcf4501-f369-4238-b090-8471a96c2617" providerId="ADAL" clId="{4743A00D-E71E-406E-9AA7-2A697FCA8F6B}" dt="2018-11-26T10:25:08.787" v="665"/>
        <pc:sldMasterMkLst>
          <pc:docMk/>
          <pc:sldMasterMk cId="182161090" sldId="2147483813"/>
        </pc:sldMasterMkLst>
        <pc:spChg chg="add del mod">
          <ac:chgData name="Richard Kendall" userId="5bcf4501-f369-4238-b090-8471a96c2617" providerId="ADAL" clId="{4743A00D-E71E-406E-9AA7-2A697FCA8F6B}" dt="2018-11-26T09:40:33.957" v="194" actId="207"/>
          <ac:spMkLst>
            <pc:docMk/>
            <pc:sldMasterMk cId="182161090" sldId="2147483813"/>
            <ac:spMk id="10" creationId="{EC92880C-A136-47D0-92F7-0CB7A5CACF56}"/>
          </ac:spMkLst>
        </pc:spChg>
        <pc:spChg chg="del">
          <ac:chgData name="Richard Kendall" userId="5bcf4501-f369-4238-b090-8471a96c2617" providerId="ADAL" clId="{4743A00D-E71E-406E-9AA7-2A697FCA8F6B}" dt="2018-11-26T09:40:41.108" v="195" actId="478"/>
          <ac:spMkLst>
            <pc:docMk/>
            <pc:sldMasterMk cId="182161090" sldId="2147483813"/>
            <ac:spMk id="16" creationId="{FFBC8163-108E-4B65-9203-C47F408A3A2B}"/>
          </ac:spMkLst>
        </pc:spChg>
        <pc:sldLayoutChg chg="addSp delSp modSp">
          <pc:chgData name="Richard Kendall" userId="5bcf4501-f369-4238-b090-8471a96c2617" providerId="ADAL" clId="{4743A00D-E71E-406E-9AA7-2A697FCA8F6B}" dt="2018-11-26T10:24:27.026" v="662"/>
          <pc:sldLayoutMkLst>
            <pc:docMk/>
            <pc:sldMasterMk cId="182161090" sldId="2147483813"/>
            <pc:sldLayoutMk cId="2816991700" sldId="2147483814"/>
          </pc:sldLayoutMkLst>
          <pc:spChg chg="del">
            <ac:chgData name="Richard Kendall" userId="5bcf4501-f369-4238-b090-8471a96c2617" providerId="ADAL" clId="{4743A00D-E71E-406E-9AA7-2A697FCA8F6B}" dt="2018-11-26T09:47:09.937" v="235" actId="478"/>
            <ac:spMkLst>
              <pc:docMk/>
              <pc:sldMasterMk cId="182161090" sldId="2147483813"/>
              <pc:sldLayoutMk cId="2816991700" sldId="2147483814"/>
              <ac:spMk id="2" creationId="{BD15DD9F-A5AF-466F-9E9B-C5F0EF532FA8}"/>
            </ac:spMkLst>
          </pc:spChg>
          <pc:spChg chg="del">
            <ac:chgData name="Richard Kendall" userId="5bcf4501-f369-4238-b090-8471a96c2617" providerId="ADAL" clId="{4743A00D-E71E-406E-9AA7-2A697FCA8F6B}" dt="2018-11-26T09:47:09.937" v="235" actId="478"/>
            <ac:spMkLst>
              <pc:docMk/>
              <pc:sldMasterMk cId="182161090" sldId="2147483813"/>
              <pc:sldLayoutMk cId="2816991700" sldId="2147483814"/>
              <ac:spMk id="3" creationId="{E273D412-D177-431A-8806-6F363B3AAAA4}"/>
            </ac:spMkLst>
          </pc:spChg>
          <pc:spChg chg="del">
            <ac:chgData name="Richard Kendall" userId="5bcf4501-f369-4238-b090-8471a96c2617" providerId="ADAL" clId="{4743A00D-E71E-406E-9AA7-2A697FCA8F6B}" dt="2018-11-26T09:47:09.937" v="235" actId="478"/>
            <ac:spMkLst>
              <pc:docMk/>
              <pc:sldMasterMk cId="182161090" sldId="2147483813"/>
              <pc:sldLayoutMk cId="2816991700" sldId="2147483814"/>
              <ac:spMk id="4" creationId="{CFD4CAD5-7F05-4345-9436-548EBC376293}"/>
            </ac:spMkLst>
          </pc:spChg>
          <pc:spChg chg="add mod">
            <ac:chgData name="Richard Kendall" userId="5bcf4501-f369-4238-b090-8471a96c2617" providerId="ADAL" clId="{4743A00D-E71E-406E-9AA7-2A697FCA8F6B}" dt="2018-11-26T10:19:21.042" v="633" actId="20577"/>
            <ac:spMkLst>
              <pc:docMk/>
              <pc:sldMasterMk cId="182161090" sldId="2147483813"/>
              <pc:sldLayoutMk cId="2816991700" sldId="2147483814"/>
              <ac:spMk id="5" creationId="{CEADC8A5-1888-49F7-9935-3837DB6CE1E4}"/>
            </ac:spMkLst>
          </pc:spChg>
          <pc:spChg chg="add del">
            <ac:chgData name="Richard Kendall" userId="5bcf4501-f369-4238-b090-8471a96c2617" providerId="ADAL" clId="{4743A00D-E71E-406E-9AA7-2A697FCA8F6B}" dt="2018-11-26T10:19:23.204" v="634" actId="478"/>
            <ac:spMkLst>
              <pc:docMk/>
              <pc:sldMasterMk cId="182161090" sldId="2147483813"/>
              <pc:sldLayoutMk cId="2816991700" sldId="2147483814"/>
              <ac:spMk id="6" creationId="{7E0A5343-90F8-410C-ABCF-A61EE53DD2B4}"/>
            </ac:spMkLst>
          </pc:spChg>
          <pc:spChg chg="add">
            <ac:chgData name="Richard Kendall" userId="5bcf4501-f369-4238-b090-8471a96c2617" providerId="ADAL" clId="{4743A00D-E71E-406E-9AA7-2A697FCA8F6B}" dt="2018-11-26T10:24:27.026" v="662"/>
            <ac:spMkLst>
              <pc:docMk/>
              <pc:sldMasterMk cId="182161090" sldId="2147483813"/>
              <pc:sldLayoutMk cId="2816991700" sldId="2147483814"/>
              <ac:spMk id="7" creationId="{E996F09D-5D2C-49CC-9A97-C6639EF62277}"/>
            </ac:spMkLst>
          </pc:spChg>
        </pc:sldLayoutChg>
        <pc:sldLayoutChg chg="addSp modSp">
          <pc:chgData name="Richard Kendall" userId="5bcf4501-f369-4238-b090-8471a96c2617" providerId="ADAL" clId="{4743A00D-E71E-406E-9AA7-2A697FCA8F6B}" dt="2018-11-26T10:25:08.787" v="665"/>
          <pc:sldLayoutMkLst>
            <pc:docMk/>
            <pc:sldMasterMk cId="182161090" sldId="2147483813"/>
            <pc:sldLayoutMk cId="722665394" sldId="2147483829"/>
          </pc:sldLayoutMkLst>
          <pc:spChg chg="add">
            <ac:chgData name="Richard Kendall" userId="5bcf4501-f369-4238-b090-8471a96c2617" providerId="ADAL" clId="{4743A00D-E71E-406E-9AA7-2A697FCA8F6B}" dt="2018-11-26T10:25:08.787" v="665"/>
            <ac:spMkLst>
              <pc:docMk/>
              <pc:sldMasterMk cId="182161090" sldId="2147483813"/>
              <pc:sldLayoutMk cId="722665394" sldId="2147483829"/>
              <ac:spMk id="4" creationId="{A2FEB454-6035-4368-8F30-4A5D37B02D78}"/>
            </ac:spMkLst>
          </pc:spChg>
          <pc:spChg chg="mod">
            <ac:chgData name="Richard Kendall" userId="5bcf4501-f369-4238-b090-8471a96c2617" providerId="ADAL" clId="{4743A00D-E71E-406E-9AA7-2A697FCA8F6B}" dt="2018-11-26T10:20:17.598" v="640" actId="207"/>
            <ac:spMkLst>
              <pc:docMk/>
              <pc:sldMasterMk cId="182161090" sldId="2147483813"/>
              <pc:sldLayoutMk cId="722665394" sldId="2147483829"/>
              <ac:spMk id="6" creationId="{B4F4C744-CC09-4FB3-8062-3A7D50FC43C5}"/>
            </ac:spMkLst>
          </pc:spChg>
        </pc:sldLayoutChg>
      </pc:sldMasterChg>
      <pc:sldMasterChg chg="delSp modSp modSldLayout">
        <pc:chgData name="Richard Kendall" userId="5bcf4501-f369-4238-b090-8471a96c2617" providerId="ADAL" clId="{4743A00D-E71E-406E-9AA7-2A697FCA8F6B}" dt="2018-11-26T11:03:41.617" v="1161"/>
        <pc:sldMasterMkLst>
          <pc:docMk/>
          <pc:sldMasterMk cId="4193277115" sldId="2147483815"/>
        </pc:sldMasterMkLst>
        <pc:spChg chg="mod">
          <ac:chgData name="Richard Kendall" userId="5bcf4501-f369-4238-b090-8471a96c2617" providerId="ADAL" clId="{4743A00D-E71E-406E-9AA7-2A697FCA8F6B}" dt="2018-11-26T09:41:05.755" v="197" actId="207"/>
          <ac:spMkLst>
            <pc:docMk/>
            <pc:sldMasterMk cId="4193277115" sldId="2147483815"/>
            <ac:spMk id="9" creationId="{51F92F4C-0186-40E0-9929-75D6F6366CAE}"/>
          </ac:spMkLst>
        </pc:spChg>
        <pc:spChg chg="del">
          <ac:chgData name="Richard Kendall" userId="5bcf4501-f369-4238-b090-8471a96c2617" providerId="ADAL" clId="{4743A00D-E71E-406E-9AA7-2A697FCA8F6B}" dt="2018-11-26T09:41:01.710" v="196" actId="478"/>
          <ac:spMkLst>
            <pc:docMk/>
            <pc:sldMasterMk cId="4193277115" sldId="2147483815"/>
            <ac:spMk id="12" creationId="{FC40F694-660D-44F9-9B7D-16628A3E7CCD}"/>
          </ac:spMkLst>
        </pc:spChg>
        <pc:sldLayoutChg chg="addSp delSp modSp">
          <pc:chgData name="Richard Kendall" userId="5bcf4501-f369-4238-b090-8471a96c2617" providerId="ADAL" clId="{4743A00D-E71E-406E-9AA7-2A697FCA8F6B}" dt="2018-11-26T10:25:10.890" v="666"/>
          <pc:sldLayoutMkLst>
            <pc:docMk/>
            <pc:sldMasterMk cId="4193277115" sldId="2147483815"/>
            <pc:sldLayoutMk cId="1040508958" sldId="2147483816"/>
          </pc:sldLayoutMkLst>
          <pc:spChg chg="del">
            <ac:chgData name="Richard Kendall" userId="5bcf4501-f369-4238-b090-8471a96c2617" providerId="ADAL" clId="{4743A00D-E71E-406E-9AA7-2A697FCA8F6B}" dt="2018-11-26T09:47:13.918" v="236" actId="478"/>
            <ac:spMkLst>
              <pc:docMk/>
              <pc:sldMasterMk cId="4193277115" sldId="2147483815"/>
              <pc:sldLayoutMk cId="1040508958" sldId="2147483816"/>
              <ac:spMk id="2" creationId="{BD15DD9F-A5AF-466F-9E9B-C5F0EF532FA8}"/>
            </ac:spMkLst>
          </pc:spChg>
          <pc:spChg chg="del">
            <ac:chgData name="Richard Kendall" userId="5bcf4501-f369-4238-b090-8471a96c2617" providerId="ADAL" clId="{4743A00D-E71E-406E-9AA7-2A697FCA8F6B}" dt="2018-11-26T09:47:13.918" v="236" actId="478"/>
            <ac:spMkLst>
              <pc:docMk/>
              <pc:sldMasterMk cId="4193277115" sldId="2147483815"/>
              <pc:sldLayoutMk cId="1040508958" sldId="2147483816"/>
              <ac:spMk id="3" creationId="{E273D412-D177-431A-8806-6F363B3AAAA4}"/>
            </ac:spMkLst>
          </pc:spChg>
          <pc:spChg chg="del">
            <ac:chgData name="Richard Kendall" userId="5bcf4501-f369-4238-b090-8471a96c2617" providerId="ADAL" clId="{4743A00D-E71E-406E-9AA7-2A697FCA8F6B}" dt="2018-11-26T09:47:13.918" v="236" actId="478"/>
            <ac:spMkLst>
              <pc:docMk/>
              <pc:sldMasterMk cId="4193277115" sldId="2147483815"/>
              <pc:sldLayoutMk cId="1040508958" sldId="2147483816"/>
              <ac:spMk id="4" creationId="{CFD4CAD5-7F05-4345-9436-548EBC376293}"/>
            </ac:spMkLst>
          </pc:spChg>
          <pc:spChg chg="add mod">
            <ac:chgData name="Richard Kendall" userId="5bcf4501-f369-4238-b090-8471a96c2617" providerId="ADAL" clId="{4743A00D-E71E-406E-9AA7-2A697FCA8F6B}" dt="2018-11-26T09:47:52.952" v="242" actId="207"/>
            <ac:spMkLst>
              <pc:docMk/>
              <pc:sldMasterMk cId="4193277115" sldId="2147483815"/>
              <pc:sldLayoutMk cId="1040508958" sldId="2147483816"/>
              <ac:spMk id="5" creationId="{5FA5762A-4AB7-4509-96C8-F457D6E052ED}"/>
            </ac:spMkLst>
          </pc:spChg>
          <pc:spChg chg="add del">
            <ac:chgData name="Richard Kendall" userId="5bcf4501-f369-4238-b090-8471a96c2617" providerId="ADAL" clId="{4743A00D-E71E-406E-9AA7-2A697FCA8F6B}" dt="2018-11-26T10:19:25.712" v="635" actId="478"/>
            <ac:spMkLst>
              <pc:docMk/>
              <pc:sldMasterMk cId="4193277115" sldId="2147483815"/>
              <pc:sldLayoutMk cId="1040508958" sldId="2147483816"/>
              <ac:spMk id="6" creationId="{D1581541-096D-48F0-8436-0C22A3FA4E99}"/>
            </ac:spMkLst>
          </pc:spChg>
          <pc:spChg chg="add">
            <ac:chgData name="Richard Kendall" userId="5bcf4501-f369-4238-b090-8471a96c2617" providerId="ADAL" clId="{4743A00D-E71E-406E-9AA7-2A697FCA8F6B}" dt="2018-11-26T10:25:10.890" v="666"/>
            <ac:spMkLst>
              <pc:docMk/>
              <pc:sldMasterMk cId="4193277115" sldId="2147483815"/>
              <pc:sldLayoutMk cId="1040508958" sldId="2147483816"/>
              <ac:spMk id="7" creationId="{FC321625-C770-4AAC-A450-142DF565D3DC}"/>
            </ac:spMkLst>
          </pc:spChg>
        </pc:sldLayoutChg>
        <pc:sldLayoutChg chg="delSp modSp">
          <pc:chgData name="Richard Kendall" userId="5bcf4501-f369-4238-b090-8471a96c2617" providerId="ADAL" clId="{4743A00D-E71E-406E-9AA7-2A697FCA8F6B}" dt="2018-11-26T11:03:41.617" v="1161"/>
          <pc:sldLayoutMkLst>
            <pc:docMk/>
            <pc:sldMasterMk cId="4193277115" sldId="2147483815"/>
            <pc:sldLayoutMk cId="657744742" sldId="2147483826"/>
          </pc:sldLayoutMkLst>
          <pc:spChg chg="mod">
            <ac:chgData name="Richard Kendall" userId="5bcf4501-f369-4238-b090-8471a96c2617" providerId="ADAL" clId="{4743A00D-E71E-406E-9AA7-2A697FCA8F6B}" dt="2018-11-26T10:12:56.563" v="541" actId="207"/>
            <ac:spMkLst>
              <pc:docMk/>
              <pc:sldMasterMk cId="4193277115" sldId="2147483815"/>
              <pc:sldLayoutMk cId="657744742" sldId="2147483826"/>
              <ac:spMk id="6" creationId="{B4F4C744-CC09-4FB3-8062-3A7D50FC43C5}"/>
            </ac:spMkLst>
          </pc:spChg>
          <pc:spChg chg="del">
            <ac:chgData name="Richard Kendall" userId="5bcf4501-f369-4238-b090-8471a96c2617" providerId="ADAL" clId="{4743A00D-E71E-406E-9AA7-2A697FCA8F6B}" dt="2018-11-26T11:03:41.617" v="1161"/>
            <ac:spMkLst>
              <pc:docMk/>
              <pc:sldMasterMk cId="4193277115" sldId="2147483815"/>
              <pc:sldLayoutMk cId="657744742" sldId="2147483826"/>
              <ac:spMk id="12" creationId="{1DCFC87C-9B72-4049-961F-2FD155994B90}"/>
            </ac:spMkLst>
          </pc:spChg>
          <pc:spChg chg="del">
            <ac:chgData name="Richard Kendall" userId="5bcf4501-f369-4238-b090-8471a96c2617" providerId="ADAL" clId="{4743A00D-E71E-406E-9AA7-2A697FCA8F6B}" dt="2018-11-26T11:03:41.617" v="1161"/>
            <ac:spMkLst>
              <pc:docMk/>
              <pc:sldMasterMk cId="4193277115" sldId="2147483815"/>
              <pc:sldLayoutMk cId="657744742" sldId="2147483826"/>
              <ac:spMk id="13" creationId="{E9468E1F-24F0-4CE2-835C-336978CFE93F}"/>
            </ac:spMkLst>
          </pc:spChg>
          <pc:graphicFrameChg chg="del">
            <ac:chgData name="Richard Kendall" userId="5bcf4501-f369-4238-b090-8471a96c2617" providerId="ADAL" clId="{4743A00D-E71E-406E-9AA7-2A697FCA8F6B}" dt="2018-11-26T11:03:41.617" v="1161"/>
            <ac:graphicFrameMkLst>
              <pc:docMk/>
              <pc:sldMasterMk cId="4193277115" sldId="2147483815"/>
              <pc:sldLayoutMk cId="657744742" sldId="2147483826"/>
              <ac:graphicFrameMk id="10" creationId="{3899C84E-EF47-436B-B74B-EB8922759C42}"/>
            </ac:graphicFrameMkLst>
          </pc:graphicFrameChg>
          <pc:graphicFrameChg chg="del">
            <ac:chgData name="Richard Kendall" userId="5bcf4501-f369-4238-b090-8471a96c2617" providerId="ADAL" clId="{4743A00D-E71E-406E-9AA7-2A697FCA8F6B}" dt="2018-11-26T11:03:41.617" v="1161"/>
            <ac:graphicFrameMkLst>
              <pc:docMk/>
              <pc:sldMasterMk cId="4193277115" sldId="2147483815"/>
              <pc:sldLayoutMk cId="657744742" sldId="2147483826"/>
              <ac:graphicFrameMk id="11" creationId="{1DC83302-4FF3-447E-ACC8-7B478D4FB38B}"/>
            </ac:graphicFrameMkLst>
          </pc:graphicFrameChg>
        </pc:sldLayoutChg>
        <pc:sldLayoutChg chg="addSp modSp">
          <pc:chgData name="Richard Kendall" userId="5bcf4501-f369-4238-b090-8471a96c2617" providerId="ADAL" clId="{4743A00D-E71E-406E-9AA7-2A697FCA8F6B}" dt="2018-11-26T10:25:13.194" v="667"/>
          <pc:sldLayoutMkLst>
            <pc:docMk/>
            <pc:sldMasterMk cId="4193277115" sldId="2147483815"/>
            <pc:sldLayoutMk cId="458622760" sldId="2147483830"/>
          </pc:sldLayoutMkLst>
          <pc:spChg chg="add">
            <ac:chgData name="Richard Kendall" userId="5bcf4501-f369-4238-b090-8471a96c2617" providerId="ADAL" clId="{4743A00D-E71E-406E-9AA7-2A697FCA8F6B}" dt="2018-11-26T10:25:13.194" v="667"/>
            <ac:spMkLst>
              <pc:docMk/>
              <pc:sldMasterMk cId="4193277115" sldId="2147483815"/>
              <pc:sldLayoutMk cId="458622760" sldId="2147483830"/>
              <ac:spMk id="4" creationId="{0DC55107-5C4C-4A7E-A92D-9B3ED710B188}"/>
            </ac:spMkLst>
          </pc:spChg>
          <pc:spChg chg="mod">
            <ac:chgData name="Richard Kendall" userId="5bcf4501-f369-4238-b090-8471a96c2617" providerId="ADAL" clId="{4743A00D-E71E-406E-9AA7-2A697FCA8F6B}" dt="2018-11-26T10:20:09.759" v="639" actId="207"/>
            <ac:spMkLst>
              <pc:docMk/>
              <pc:sldMasterMk cId="4193277115" sldId="2147483815"/>
              <pc:sldLayoutMk cId="458622760" sldId="2147483830"/>
              <ac:spMk id="6" creationId="{B4F4C744-CC09-4FB3-8062-3A7D50FC43C5}"/>
            </ac:spMkLst>
          </pc:spChg>
        </pc:sldLayoutChg>
      </pc:sldMasterChg>
      <pc:sldMasterChg chg="addSp delSp modSp modSldLayout">
        <pc:chgData name="Richard Kendall" userId="5bcf4501-f369-4238-b090-8471a96c2617" providerId="ADAL" clId="{4743A00D-E71E-406E-9AA7-2A697FCA8F6B}" dt="2018-11-26T11:03:17.517" v="1159"/>
        <pc:sldMasterMkLst>
          <pc:docMk/>
          <pc:sldMasterMk cId="132350595" sldId="2147483817"/>
        </pc:sldMasterMkLst>
        <pc:spChg chg="del mod">
          <ac:chgData name="Richard Kendall" userId="5bcf4501-f369-4238-b090-8471a96c2617" providerId="ADAL" clId="{4743A00D-E71E-406E-9AA7-2A697FCA8F6B}" dt="2018-11-26T09:41:29.903" v="201" actId="478"/>
          <ac:spMkLst>
            <pc:docMk/>
            <pc:sldMasterMk cId="132350595" sldId="2147483817"/>
            <ac:spMk id="11" creationId="{8A3B0F04-65B2-4429-84E4-DDAE07DDE2E6}"/>
          </ac:spMkLst>
        </pc:spChg>
        <pc:spChg chg="add del mod">
          <ac:chgData name="Richard Kendall" userId="5bcf4501-f369-4238-b090-8471a96c2617" providerId="ADAL" clId="{4743A00D-E71E-406E-9AA7-2A697FCA8F6B}" dt="2018-11-26T09:41:32.332" v="202" actId="207"/>
          <ac:spMkLst>
            <pc:docMk/>
            <pc:sldMasterMk cId="132350595" sldId="2147483817"/>
            <ac:spMk id="17" creationId="{0BB3F97B-5993-44DB-A5CC-4ED90412564F}"/>
          </ac:spMkLst>
        </pc:spChg>
        <pc:sldLayoutChg chg="addSp delSp modSp">
          <pc:chgData name="Richard Kendall" userId="5bcf4501-f369-4238-b090-8471a96c2617" providerId="ADAL" clId="{4743A00D-E71E-406E-9AA7-2A697FCA8F6B}" dt="2018-11-26T10:25:23.291" v="668"/>
          <pc:sldLayoutMkLst>
            <pc:docMk/>
            <pc:sldMasterMk cId="132350595" sldId="2147483817"/>
            <pc:sldLayoutMk cId="1537477340" sldId="2147483818"/>
          </pc:sldLayoutMkLst>
          <pc:spChg chg="del">
            <ac:chgData name="Richard Kendall" userId="5bcf4501-f369-4238-b090-8471a96c2617" providerId="ADAL" clId="{4743A00D-E71E-406E-9AA7-2A697FCA8F6B}" dt="2018-11-26T09:47:19.957" v="239" actId="478"/>
            <ac:spMkLst>
              <pc:docMk/>
              <pc:sldMasterMk cId="132350595" sldId="2147483817"/>
              <pc:sldLayoutMk cId="1537477340" sldId="2147483818"/>
              <ac:spMk id="2" creationId="{BD15DD9F-A5AF-466F-9E9B-C5F0EF532FA8}"/>
            </ac:spMkLst>
          </pc:spChg>
          <pc:spChg chg="del">
            <ac:chgData name="Richard Kendall" userId="5bcf4501-f369-4238-b090-8471a96c2617" providerId="ADAL" clId="{4743A00D-E71E-406E-9AA7-2A697FCA8F6B}" dt="2018-11-26T09:47:19.957" v="239" actId="478"/>
            <ac:spMkLst>
              <pc:docMk/>
              <pc:sldMasterMk cId="132350595" sldId="2147483817"/>
              <pc:sldLayoutMk cId="1537477340" sldId="2147483818"/>
              <ac:spMk id="3" creationId="{E273D412-D177-431A-8806-6F363B3AAAA4}"/>
            </ac:spMkLst>
          </pc:spChg>
          <pc:spChg chg="del">
            <ac:chgData name="Richard Kendall" userId="5bcf4501-f369-4238-b090-8471a96c2617" providerId="ADAL" clId="{4743A00D-E71E-406E-9AA7-2A697FCA8F6B}" dt="2018-11-26T09:47:19.957" v="239" actId="478"/>
            <ac:spMkLst>
              <pc:docMk/>
              <pc:sldMasterMk cId="132350595" sldId="2147483817"/>
              <pc:sldLayoutMk cId="1537477340" sldId="2147483818"/>
              <ac:spMk id="4" creationId="{CFD4CAD5-7F05-4345-9436-548EBC376293}"/>
            </ac:spMkLst>
          </pc:spChg>
          <pc:spChg chg="add mod">
            <ac:chgData name="Richard Kendall" userId="5bcf4501-f369-4238-b090-8471a96c2617" providerId="ADAL" clId="{4743A00D-E71E-406E-9AA7-2A697FCA8F6B}" dt="2018-11-26T09:48:00.817" v="243" actId="207"/>
            <ac:spMkLst>
              <pc:docMk/>
              <pc:sldMasterMk cId="132350595" sldId="2147483817"/>
              <pc:sldLayoutMk cId="1537477340" sldId="2147483818"/>
              <ac:spMk id="5" creationId="{90169EEA-38ED-421E-BA78-6D3D53A0AF4C}"/>
            </ac:spMkLst>
          </pc:spChg>
          <pc:spChg chg="add del">
            <ac:chgData name="Richard Kendall" userId="5bcf4501-f369-4238-b090-8471a96c2617" providerId="ADAL" clId="{4743A00D-E71E-406E-9AA7-2A697FCA8F6B}" dt="2018-11-26T10:19:27.708" v="636" actId="478"/>
            <ac:spMkLst>
              <pc:docMk/>
              <pc:sldMasterMk cId="132350595" sldId="2147483817"/>
              <pc:sldLayoutMk cId="1537477340" sldId="2147483818"/>
              <ac:spMk id="6" creationId="{9A18B5A3-EA7C-40AD-B94C-9D99746EF2FC}"/>
            </ac:spMkLst>
          </pc:spChg>
          <pc:spChg chg="add">
            <ac:chgData name="Richard Kendall" userId="5bcf4501-f369-4238-b090-8471a96c2617" providerId="ADAL" clId="{4743A00D-E71E-406E-9AA7-2A697FCA8F6B}" dt="2018-11-26T10:25:23.291" v="668"/>
            <ac:spMkLst>
              <pc:docMk/>
              <pc:sldMasterMk cId="132350595" sldId="2147483817"/>
              <pc:sldLayoutMk cId="1537477340" sldId="2147483818"/>
              <ac:spMk id="7" creationId="{C01138D4-0C29-4ABD-83B1-351ADD168A29}"/>
            </ac:spMkLst>
          </pc:spChg>
        </pc:sldLayoutChg>
        <pc:sldLayoutChg chg="delSp modSp">
          <pc:chgData name="Richard Kendall" userId="5bcf4501-f369-4238-b090-8471a96c2617" providerId="ADAL" clId="{4743A00D-E71E-406E-9AA7-2A697FCA8F6B}" dt="2018-11-26T11:03:17.517" v="1159"/>
          <pc:sldLayoutMkLst>
            <pc:docMk/>
            <pc:sldMasterMk cId="132350595" sldId="2147483817"/>
            <pc:sldLayoutMk cId="4158135347" sldId="2147483827"/>
          </pc:sldLayoutMkLst>
          <pc:spChg chg="mod">
            <ac:chgData name="Richard Kendall" userId="5bcf4501-f369-4238-b090-8471a96c2617" providerId="ADAL" clId="{4743A00D-E71E-406E-9AA7-2A697FCA8F6B}" dt="2018-11-26T10:12:45.499" v="540" actId="207"/>
            <ac:spMkLst>
              <pc:docMk/>
              <pc:sldMasterMk cId="132350595" sldId="2147483817"/>
              <pc:sldLayoutMk cId="4158135347" sldId="2147483827"/>
              <ac:spMk id="6" creationId="{B4F4C744-CC09-4FB3-8062-3A7D50FC43C5}"/>
            </ac:spMkLst>
          </pc:spChg>
          <pc:spChg chg="del mod">
            <ac:chgData name="Richard Kendall" userId="5bcf4501-f369-4238-b090-8471a96c2617" providerId="ADAL" clId="{4743A00D-E71E-406E-9AA7-2A697FCA8F6B}" dt="2018-11-26T11:03:17.517" v="1159"/>
            <ac:spMkLst>
              <pc:docMk/>
              <pc:sldMasterMk cId="132350595" sldId="2147483817"/>
              <pc:sldLayoutMk cId="4158135347" sldId="2147483827"/>
              <ac:spMk id="12" creationId="{1DCFC87C-9B72-4049-961F-2FD155994B90}"/>
            </ac:spMkLst>
          </pc:spChg>
          <pc:spChg chg="del mod">
            <ac:chgData name="Richard Kendall" userId="5bcf4501-f369-4238-b090-8471a96c2617" providerId="ADAL" clId="{4743A00D-E71E-406E-9AA7-2A697FCA8F6B}" dt="2018-11-26T11:03:17.517" v="1159"/>
            <ac:spMkLst>
              <pc:docMk/>
              <pc:sldMasterMk cId="132350595" sldId="2147483817"/>
              <pc:sldLayoutMk cId="4158135347" sldId="2147483827"/>
              <ac:spMk id="13" creationId="{E9468E1F-24F0-4CE2-835C-336978CFE93F}"/>
            </ac:spMkLst>
          </pc:spChg>
          <pc:graphicFrameChg chg="del mod">
            <ac:chgData name="Richard Kendall" userId="5bcf4501-f369-4238-b090-8471a96c2617" providerId="ADAL" clId="{4743A00D-E71E-406E-9AA7-2A697FCA8F6B}" dt="2018-11-26T11:03:17.517" v="1159"/>
            <ac:graphicFrameMkLst>
              <pc:docMk/>
              <pc:sldMasterMk cId="132350595" sldId="2147483817"/>
              <pc:sldLayoutMk cId="4158135347" sldId="2147483827"/>
              <ac:graphicFrameMk id="10" creationId="{3899C84E-EF47-436B-B74B-EB8922759C42}"/>
            </ac:graphicFrameMkLst>
          </pc:graphicFrameChg>
          <pc:graphicFrameChg chg="del mod">
            <ac:chgData name="Richard Kendall" userId="5bcf4501-f369-4238-b090-8471a96c2617" providerId="ADAL" clId="{4743A00D-E71E-406E-9AA7-2A697FCA8F6B}" dt="2018-11-26T11:03:17.517" v="1159"/>
            <ac:graphicFrameMkLst>
              <pc:docMk/>
              <pc:sldMasterMk cId="132350595" sldId="2147483817"/>
              <pc:sldLayoutMk cId="4158135347" sldId="2147483827"/>
              <ac:graphicFrameMk id="11" creationId="{1DC83302-4FF3-447E-ACC8-7B478D4FB38B}"/>
            </ac:graphicFrameMkLst>
          </pc:graphicFrameChg>
        </pc:sldLayoutChg>
        <pc:sldLayoutChg chg="addSp modSp">
          <pc:chgData name="Richard Kendall" userId="5bcf4501-f369-4238-b090-8471a96c2617" providerId="ADAL" clId="{4743A00D-E71E-406E-9AA7-2A697FCA8F6B}" dt="2018-11-26T10:25:25.269" v="669"/>
          <pc:sldLayoutMkLst>
            <pc:docMk/>
            <pc:sldMasterMk cId="132350595" sldId="2147483817"/>
            <pc:sldLayoutMk cId="1548728834" sldId="2147483831"/>
          </pc:sldLayoutMkLst>
          <pc:spChg chg="add">
            <ac:chgData name="Richard Kendall" userId="5bcf4501-f369-4238-b090-8471a96c2617" providerId="ADAL" clId="{4743A00D-E71E-406E-9AA7-2A697FCA8F6B}" dt="2018-11-26T10:25:25.269" v="669"/>
            <ac:spMkLst>
              <pc:docMk/>
              <pc:sldMasterMk cId="132350595" sldId="2147483817"/>
              <pc:sldLayoutMk cId="1548728834" sldId="2147483831"/>
              <ac:spMk id="4" creationId="{E4B92A7D-200A-4701-A398-66F8EB3AC1A5}"/>
            </ac:spMkLst>
          </pc:spChg>
          <pc:spChg chg="mod">
            <ac:chgData name="Richard Kendall" userId="5bcf4501-f369-4238-b090-8471a96c2617" providerId="ADAL" clId="{4743A00D-E71E-406E-9AA7-2A697FCA8F6B}" dt="2018-11-26T10:20:00.944" v="638" actId="207"/>
            <ac:spMkLst>
              <pc:docMk/>
              <pc:sldMasterMk cId="132350595" sldId="2147483817"/>
              <pc:sldLayoutMk cId="1548728834" sldId="2147483831"/>
              <ac:spMk id="6" creationId="{B4F4C744-CC09-4FB3-8062-3A7D50FC43C5}"/>
            </ac:spMkLst>
          </pc:spChg>
        </pc:sldLayoutChg>
      </pc:sldMasterChg>
      <pc:sldMasterChg chg="delSp modSp modSldLayout">
        <pc:chgData name="Richard Kendall" userId="5bcf4501-f369-4238-b090-8471a96c2617" providerId="ADAL" clId="{4743A00D-E71E-406E-9AA7-2A697FCA8F6B}" dt="2018-11-26T10:24:25.058" v="661"/>
        <pc:sldMasterMkLst>
          <pc:docMk/>
          <pc:sldMasterMk cId="824788979" sldId="2147483819"/>
        </pc:sldMasterMkLst>
        <pc:spChg chg="mod">
          <ac:chgData name="Richard Kendall" userId="5bcf4501-f369-4238-b090-8471a96c2617" providerId="ADAL" clId="{4743A00D-E71E-406E-9AA7-2A697FCA8F6B}" dt="2018-11-26T09:42:01.105" v="205" actId="207"/>
          <ac:spMkLst>
            <pc:docMk/>
            <pc:sldMasterMk cId="824788979" sldId="2147483819"/>
            <ac:spMk id="9" creationId="{51F92F4C-0186-40E0-9929-75D6F6366CAE}"/>
          </ac:spMkLst>
        </pc:spChg>
        <pc:spChg chg="del">
          <ac:chgData name="Richard Kendall" userId="5bcf4501-f369-4238-b090-8471a96c2617" providerId="ADAL" clId="{4743A00D-E71E-406E-9AA7-2A697FCA8F6B}" dt="2018-11-26T09:41:55.692" v="204" actId="478"/>
          <ac:spMkLst>
            <pc:docMk/>
            <pc:sldMasterMk cId="824788979" sldId="2147483819"/>
            <ac:spMk id="11" creationId="{8A3B0F04-65B2-4429-84E4-DDAE07DDE2E6}"/>
          </ac:spMkLst>
        </pc:spChg>
        <pc:spChg chg="del">
          <ac:chgData name="Richard Kendall" userId="5bcf4501-f369-4238-b090-8471a96c2617" providerId="ADAL" clId="{4743A00D-E71E-406E-9AA7-2A697FCA8F6B}" dt="2018-11-26T09:41:53.736" v="203" actId="478"/>
          <ac:spMkLst>
            <pc:docMk/>
            <pc:sldMasterMk cId="824788979" sldId="2147483819"/>
            <ac:spMk id="12" creationId="{FC40F694-660D-44F9-9B7D-16628A3E7CCD}"/>
          </ac:spMkLst>
        </pc:spChg>
        <pc:spChg chg="mod">
          <ac:chgData name="Richard Kendall" userId="5bcf4501-f369-4238-b090-8471a96c2617" providerId="ADAL" clId="{4743A00D-E71E-406E-9AA7-2A697FCA8F6B}" dt="2018-11-26T09:42:01.105" v="205" actId="207"/>
          <ac:spMkLst>
            <pc:docMk/>
            <pc:sldMasterMk cId="824788979" sldId="2147483819"/>
            <ac:spMk id="17" creationId="{0BB3F97B-5993-44DB-A5CC-4ED90412564F}"/>
          </ac:spMkLst>
        </pc:spChg>
        <pc:sldLayoutChg chg="addSp delSp modSp">
          <pc:chgData name="Richard Kendall" userId="5bcf4501-f369-4238-b090-8471a96c2617" providerId="ADAL" clId="{4743A00D-E71E-406E-9AA7-2A697FCA8F6B}" dt="2018-11-26T10:24:23.332" v="660"/>
          <pc:sldLayoutMkLst>
            <pc:docMk/>
            <pc:sldMasterMk cId="824788979" sldId="2147483819"/>
            <pc:sldLayoutMk cId="80506918" sldId="2147483820"/>
          </pc:sldLayoutMkLst>
          <pc:spChg chg="del">
            <ac:chgData name="Richard Kendall" userId="5bcf4501-f369-4238-b090-8471a96c2617" providerId="ADAL" clId="{4743A00D-E71E-406E-9AA7-2A697FCA8F6B}" dt="2018-11-26T09:47:02.879" v="233" actId="478"/>
            <ac:spMkLst>
              <pc:docMk/>
              <pc:sldMasterMk cId="824788979" sldId="2147483819"/>
              <pc:sldLayoutMk cId="80506918" sldId="2147483820"/>
              <ac:spMk id="2" creationId="{BD15DD9F-A5AF-466F-9E9B-C5F0EF532FA8}"/>
            </ac:spMkLst>
          </pc:spChg>
          <pc:spChg chg="del">
            <ac:chgData name="Richard Kendall" userId="5bcf4501-f369-4238-b090-8471a96c2617" providerId="ADAL" clId="{4743A00D-E71E-406E-9AA7-2A697FCA8F6B}" dt="2018-11-26T09:47:02.879" v="233" actId="478"/>
            <ac:spMkLst>
              <pc:docMk/>
              <pc:sldMasterMk cId="824788979" sldId="2147483819"/>
              <pc:sldLayoutMk cId="80506918" sldId="2147483820"/>
              <ac:spMk id="3" creationId="{E273D412-D177-431A-8806-6F363B3AAAA4}"/>
            </ac:spMkLst>
          </pc:spChg>
          <pc:spChg chg="del">
            <ac:chgData name="Richard Kendall" userId="5bcf4501-f369-4238-b090-8471a96c2617" providerId="ADAL" clId="{4743A00D-E71E-406E-9AA7-2A697FCA8F6B}" dt="2018-11-26T09:47:02.879" v="233" actId="478"/>
            <ac:spMkLst>
              <pc:docMk/>
              <pc:sldMasterMk cId="824788979" sldId="2147483819"/>
              <pc:sldLayoutMk cId="80506918" sldId="2147483820"/>
              <ac:spMk id="4" creationId="{CFD4CAD5-7F05-4345-9436-548EBC376293}"/>
            </ac:spMkLst>
          </pc:spChg>
          <pc:spChg chg="add mod">
            <ac:chgData name="Richard Kendall" userId="5bcf4501-f369-4238-b090-8471a96c2617" providerId="ADAL" clId="{4743A00D-E71E-406E-9AA7-2A697FCA8F6B}" dt="2018-11-26T09:47:30.775" v="240" actId="207"/>
            <ac:spMkLst>
              <pc:docMk/>
              <pc:sldMasterMk cId="824788979" sldId="2147483819"/>
              <pc:sldLayoutMk cId="80506918" sldId="2147483820"/>
              <ac:spMk id="5" creationId="{C581184F-3EA7-43F6-94EE-07B4C598FE5C}"/>
            </ac:spMkLst>
          </pc:spChg>
          <pc:spChg chg="add del">
            <ac:chgData name="Richard Kendall" userId="5bcf4501-f369-4238-b090-8471a96c2617" providerId="ADAL" clId="{4743A00D-E71E-406E-9AA7-2A697FCA8F6B}" dt="2018-11-26T10:19:31.231" v="637" actId="478"/>
            <ac:spMkLst>
              <pc:docMk/>
              <pc:sldMasterMk cId="824788979" sldId="2147483819"/>
              <pc:sldLayoutMk cId="80506918" sldId="2147483820"/>
              <ac:spMk id="6" creationId="{FCCE4D8B-A022-4637-898A-0FB97F71F6E9}"/>
            </ac:spMkLst>
          </pc:spChg>
          <pc:spChg chg="add">
            <ac:chgData name="Richard Kendall" userId="5bcf4501-f369-4238-b090-8471a96c2617" providerId="ADAL" clId="{4743A00D-E71E-406E-9AA7-2A697FCA8F6B}" dt="2018-11-26T10:24:23.332" v="660"/>
            <ac:spMkLst>
              <pc:docMk/>
              <pc:sldMasterMk cId="824788979" sldId="2147483819"/>
              <pc:sldLayoutMk cId="80506918" sldId="2147483820"/>
              <ac:spMk id="7" creationId="{3DBC2044-4FD5-4E1E-8AB4-95715F8F05DC}"/>
            </ac:spMkLst>
          </pc:spChg>
        </pc:sldLayoutChg>
        <pc:sldLayoutChg chg="addSp modSp">
          <pc:chgData name="Richard Kendall" userId="5bcf4501-f369-4238-b090-8471a96c2617" providerId="ADAL" clId="{4743A00D-E71E-406E-9AA7-2A697FCA8F6B}" dt="2018-11-26T10:24:25.058" v="661"/>
          <pc:sldLayoutMkLst>
            <pc:docMk/>
            <pc:sldMasterMk cId="824788979" sldId="2147483819"/>
            <pc:sldLayoutMk cId="2286060504" sldId="2147483828"/>
          </pc:sldLayoutMkLst>
          <pc:spChg chg="add">
            <ac:chgData name="Richard Kendall" userId="5bcf4501-f369-4238-b090-8471a96c2617" providerId="ADAL" clId="{4743A00D-E71E-406E-9AA7-2A697FCA8F6B}" dt="2018-11-26T10:24:25.058" v="661"/>
            <ac:spMkLst>
              <pc:docMk/>
              <pc:sldMasterMk cId="824788979" sldId="2147483819"/>
              <pc:sldLayoutMk cId="2286060504" sldId="2147483828"/>
              <ac:spMk id="4" creationId="{F663F12D-2A6F-4A40-9957-6FFC99AF2219}"/>
            </ac:spMkLst>
          </pc:spChg>
          <pc:spChg chg="mod">
            <ac:chgData name="Richard Kendall" userId="5bcf4501-f369-4238-b090-8471a96c2617" providerId="ADAL" clId="{4743A00D-E71E-406E-9AA7-2A697FCA8F6B}" dt="2018-11-26T10:20:32.359" v="641" actId="207"/>
            <ac:spMkLst>
              <pc:docMk/>
              <pc:sldMasterMk cId="824788979" sldId="2147483819"/>
              <pc:sldLayoutMk cId="2286060504" sldId="2147483828"/>
              <ac:spMk id="6" creationId="{B4F4C744-CC09-4FB3-8062-3A7D50FC43C5}"/>
            </ac:spMkLst>
          </pc:spChg>
        </pc:sldLayoutChg>
      </pc:sldMasterChg>
      <pc:sldMasterChg chg="addSp modSp">
        <pc:chgData name="Richard Kendall" userId="5bcf4501-f369-4238-b090-8471a96c2617" providerId="ADAL" clId="{4743A00D-E71E-406E-9AA7-2A697FCA8F6B}" dt="2018-11-26T10:23:02.861" v="647"/>
        <pc:sldMasterMkLst>
          <pc:docMk/>
          <pc:sldMasterMk cId="3901276708" sldId="2147483832"/>
        </pc:sldMasterMkLst>
        <pc:spChg chg="add mod">
          <ac:chgData name="Richard Kendall" userId="5bcf4501-f369-4238-b090-8471a96c2617" providerId="ADAL" clId="{4743A00D-E71E-406E-9AA7-2A697FCA8F6B}" dt="2018-11-26T10:23:02.861" v="647"/>
          <ac:spMkLst>
            <pc:docMk/>
            <pc:sldMasterMk cId="3901276708" sldId="2147483832"/>
            <ac:spMk id="2" creationId="{04CBC519-39C0-40DE-B12B-EED247A7488F}"/>
          </ac:spMkLst>
        </pc:spChg>
        <pc:spChg chg="add mod">
          <ac:chgData name="Richard Kendall" userId="5bcf4501-f369-4238-b090-8471a96c2617" providerId="ADAL" clId="{4743A00D-E71E-406E-9AA7-2A697FCA8F6B}" dt="2018-11-26T10:23:02.861" v="647"/>
          <ac:spMkLst>
            <pc:docMk/>
            <pc:sldMasterMk cId="3901276708" sldId="2147483832"/>
            <ac:spMk id="3" creationId="{A89AA3CA-7690-4B9F-9EB7-FA02FDB2A6DD}"/>
          </ac:spMkLst>
        </pc:spChg>
        <pc:spChg chg="add mod">
          <ac:chgData name="Richard Kendall" userId="5bcf4501-f369-4238-b090-8471a96c2617" providerId="ADAL" clId="{4743A00D-E71E-406E-9AA7-2A697FCA8F6B}" dt="2018-11-26T10:23:02.861" v="647"/>
          <ac:spMkLst>
            <pc:docMk/>
            <pc:sldMasterMk cId="3901276708" sldId="2147483832"/>
            <ac:spMk id="4" creationId="{125C0AD2-0599-46A2-9CF1-FEF28CFCA622}"/>
          </ac:spMkLst>
        </pc:spChg>
        <pc:spChg chg="add mod">
          <ac:chgData name="Richard Kendall" userId="5bcf4501-f369-4238-b090-8471a96c2617" providerId="ADAL" clId="{4743A00D-E71E-406E-9AA7-2A697FCA8F6B}" dt="2018-11-26T10:23:02.861" v="647"/>
          <ac:spMkLst>
            <pc:docMk/>
            <pc:sldMasterMk cId="3901276708" sldId="2147483832"/>
            <ac:spMk id="5" creationId="{B29092DC-16D3-4F3C-9DF1-098B2AC4EBED}"/>
          </ac:spMkLst>
        </pc:spChg>
        <pc:spChg chg="add mod">
          <ac:chgData name="Richard Kendall" userId="5bcf4501-f369-4238-b090-8471a96c2617" providerId="ADAL" clId="{4743A00D-E71E-406E-9AA7-2A697FCA8F6B}" dt="2018-11-26T10:23:02.861" v="647"/>
          <ac:spMkLst>
            <pc:docMk/>
            <pc:sldMasterMk cId="3901276708" sldId="2147483832"/>
            <ac:spMk id="6" creationId="{A82D686A-8BBC-4300-B682-1CB533367613}"/>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5F54741B-10A7-1747-B7A0-0409B33389AA}" type="datetimeFigureOut">
              <a:rPr lang="en-US" smtClean="0"/>
              <a:pPr/>
              <a:t>10/1/2019</a:t>
            </a:fld>
            <a:endParaRPr lang="en-US"/>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FABA8504-6448-184C-B7A3-52A4B21BACA6}" type="slidenum">
              <a:rPr lang="en-US" smtClean="0"/>
              <a:pPr/>
              <a:t>‹#›</a:t>
            </a:fld>
            <a:endParaRPr lang="en-US"/>
          </a:p>
        </p:txBody>
      </p:sp>
    </p:spTree>
    <p:extLst>
      <p:ext uri="{BB962C8B-B14F-4D97-AF65-F5344CB8AC3E}">
        <p14:creationId xmlns:p14="http://schemas.microsoft.com/office/powerpoint/2010/main" val="9101258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ACC1ACB-0639-D54D-9942-5CD8C471F25E}" type="datetimeFigureOut">
              <a:rPr lang="en-US" smtClean="0"/>
              <a:pPr/>
              <a:t>10/1/2019</a:t>
            </a:fld>
            <a:endParaRPr lang="en-US"/>
          </a:p>
        </p:txBody>
      </p:sp>
      <p:sp>
        <p:nvSpPr>
          <p:cNvPr id="4" name="Slide Image Placeholder 3"/>
          <p:cNvSpPr>
            <a:spLocks noGrp="1" noRot="1" noChangeAspect="1"/>
          </p:cNvSpPr>
          <p:nvPr>
            <p:ph type="sldImg" idx="2"/>
          </p:nvPr>
        </p:nvSpPr>
        <p:spPr>
          <a:xfrm>
            <a:off x="711200" y="744538"/>
            <a:ext cx="537527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5C37315-5F11-B446-954D-4F9FB86097B7}" type="slidenum">
              <a:rPr lang="en-US" smtClean="0"/>
              <a:pPr/>
              <a:t>‹#›</a:t>
            </a:fld>
            <a:endParaRPr lang="en-US"/>
          </a:p>
        </p:txBody>
      </p:sp>
    </p:spTree>
    <p:extLst>
      <p:ext uri="{BB962C8B-B14F-4D97-AF65-F5344CB8AC3E}">
        <p14:creationId xmlns:p14="http://schemas.microsoft.com/office/powerpoint/2010/main" val="144452771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A2F12958-3A27-44DF-965B-C40489CCEB08}"/>
              </a:ext>
            </a:extLst>
          </p:cNvPr>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5937504" y="438149"/>
            <a:ext cx="799797" cy="791017"/>
          </a:xfrm>
          <a:prstGeom prst="rect">
            <a:avLst/>
          </a:prstGeom>
        </p:spPr>
      </p:pic>
      <p:pic>
        <p:nvPicPr>
          <p:cNvPr id="5" name="Picture 4">
            <a:extLst>
              <a:ext uri="{FF2B5EF4-FFF2-40B4-BE49-F238E27FC236}">
                <a16:creationId xmlns="" xmlns:a16="http://schemas.microsoft.com/office/drawing/2014/main" id="{E61DC62B-21CE-42DD-A7ED-5BAE8D228E0C}"/>
              </a:ext>
            </a:extLst>
          </p:cNvPr>
          <p:cNvPicPr>
            <a:picLocks noChangeAspect="1"/>
          </p:cNvPicPr>
          <p:nvPr userDrawn="1"/>
        </p:nvPicPr>
        <p:blipFill rotWithShape="1">
          <a:blip r:embed="rId3" cstate="email">
            <a:extLst>
              <a:ext uri="{28A0092B-C50C-407E-A947-70E740481C1C}">
                <a14:useLocalDpi xmlns:a14="http://schemas.microsoft.com/office/drawing/2010/main" val="0"/>
              </a:ext>
            </a:extLst>
          </a:blip>
          <a:srcRect t="15680"/>
          <a:stretch/>
        </p:blipFill>
        <p:spPr>
          <a:xfrm>
            <a:off x="6940296" y="438149"/>
            <a:ext cx="2514600" cy="791017"/>
          </a:xfrm>
          <a:prstGeom prst="rect">
            <a:avLst/>
          </a:prstGeom>
        </p:spPr>
      </p:pic>
      <p:sp>
        <p:nvSpPr>
          <p:cNvPr id="8" name="Rectangle 7">
            <a:extLst>
              <a:ext uri="{FF2B5EF4-FFF2-40B4-BE49-F238E27FC236}">
                <a16:creationId xmlns="" xmlns:a16="http://schemas.microsoft.com/office/drawing/2014/main" id="{280414D4-A5F0-4971-9F32-B3A74266385B}"/>
              </a:ext>
            </a:extLst>
          </p:cNvPr>
          <p:cNvSpPr/>
          <p:nvPr userDrawn="1"/>
        </p:nvSpPr>
        <p:spPr>
          <a:xfrm>
            <a:off x="0" y="1667315"/>
            <a:ext cx="9906000" cy="791017"/>
          </a:xfrm>
          <a:prstGeom prst="rect">
            <a:avLst/>
          </a:prstGeom>
          <a:solidFill>
            <a:srgbClr val="1D85C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24" name="Rectangle 23">
            <a:extLst>
              <a:ext uri="{FF2B5EF4-FFF2-40B4-BE49-F238E27FC236}">
                <a16:creationId xmlns="" xmlns:a16="http://schemas.microsoft.com/office/drawing/2014/main" id="{B3EC5987-ED02-46D8-A7A0-08105AD6A237}"/>
              </a:ext>
            </a:extLst>
          </p:cNvPr>
          <p:cNvSpPr/>
          <p:nvPr userDrawn="1"/>
        </p:nvSpPr>
        <p:spPr>
          <a:xfrm>
            <a:off x="6378317" y="5988964"/>
            <a:ext cx="2085975" cy="430887"/>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GB" sz="1400" dirty="0"/>
              <a:t>Committed programme</a:t>
            </a:r>
          </a:p>
        </p:txBody>
      </p:sp>
      <p:sp>
        <p:nvSpPr>
          <p:cNvPr id="6" name="TextBox 5">
            <a:extLst>
              <a:ext uri="{FF2B5EF4-FFF2-40B4-BE49-F238E27FC236}">
                <a16:creationId xmlns="" xmlns:a16="http://schemas.microsoft.com/office/drawing/2014/main" id="{A21308CA-BFE4-41B0-B313-76C39B90C8E4}"/>
              </a:ext>
            </a:extLst>
          </p:cNvPr>
          <p:cNvSpPr txBox="1"/>
          <p:nvPr userDrawn="1"/>
        </p:nvSpPr>
        <p:spPr>
          <a:xfrm>
            <a:off x="600075" y="1801213"/>
            <a:ext cx="5165197" cy="523220"/>
          </a:xfrm>
          <a:prstGeom prst="rect">
            <a:avLst/>
          </a:prstGeom>
          <a:noFill/>
        </p:spPr>
        <p:txBody>
          <a:bodyPr wrap="none" rtlCol="0">
            <a:spAutoFit/>
          </a:bodyPr>
          <a:lstStyle/>
          <a:p>
            <a:r>
              <a:rPr lang="en-GB" sz="2800" dirty="0">
                <a:solidFill>
                  <a:schemeClr val="bg1"/>
                </a:solidFill>
              </a:rPr>
              <a:t>Growth Deal programme report</a:t>
            </a:r>
          </a:p>
        </p:txBody>
      </p:sp>
      <p:sp>
        <p:nvSpPr>
          <p:cNvPr id="35" name="Isosceles Triangle 34">
            <a:extLst>
              <a:ext uri="{FF2B5EF4-FFF2-40B4-BE49-F238E27FC236}">
                <a16:creationId xmlns="" xmlns:a16="http://schemas.microsoft.com/office/drawing/2014/main" id="{CCA2C4F3-5ECF-4A20-A15D-F44C2DA91EF8}"/>
              </a:ext>
            </a:extLst>
          </p:cNvPr>
          <p:cNvSpPr/>
          <p:nvPr userDrawn="1"/>
        </p:nvSpPr>
        <p:spPr>
          <a:xfrm rot="3600000">
            <a:off x="7307003" y="5830847"/>
            <a:ext cx="228600" cy="197069"/>
          </a:xfrm>
          <a:prstGeom prst="triangle">
            <a:avLst/>
          </a:prstGeom>
          <a:solidFill>
            <a:schemeClr val="accent2"/>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23" name="Rectangle 22">
            <a:extLst>
              <a:ext uri="{FF2B5EF4-FFF2-40B4-BE49-F238E27FC236}">
                <a16:creationId xmlns="" xmlns:a16="http://schemas.microsoft.com/office/drawing/2014/main" id="{8DCDE0C6-66FF-4484-A722-86B46D1B4687}"/>
              </a:ext>
            </a:extLst>
          </p:cNvPr>
          <p:cNvSpPr/>
          <p:nvPr userDrawn="1"/>
        </p:nvSpPr>
        <p:spPr>
          <a:xfrm>
            <a:off x="6378317" y="5522572"/>
            <a:ext cx="2085975" cy="43088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GB" sz="1400" dirty="0"/>
              <a:t>Allocated programme</a:t>
            </a:r>
          </a:p>
        </p:txBody>
      </p:sp>
      <p:sp>
        <p:nvSpPr>
          <p:cNvPr id="26" name="Rectangle 25">
            <a:extLst>
              <a:ext uri="{FF2B5EF4-FFF2-40B4-BE49-F238E27FC236}">
                <a16:creationId xmlns="" xmlns:a16="http://schemas.microsoft.com/office/drawing/2014/main" id="{FB063A1D-51EC-4AA8-ACFA-06A91051E325}"/>
              </a:ext>
            </a:extLst>
          </p:cNvPr>
          <p:cNvSpPr/>
          <p:nvPr userDrawn="1"/>
        </p:nvSpPr>
        <p:spPr>
          <a:xfrm>
            <a:off x="8502393" y="5056180"/>
            <a:ext cx="457200" cy="430887"/>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GB" sz="1400" dirty="0"/>
          </a:p>
        </p:txBody>
      </p:sp>
      <p:sp>
        <p:nvSpPr>
          <p:cNvPr id="27" name="Rectangle 26">
            <a:extLst>
              <a:ext uri="{FF2B5EF4-FFF2-40B4-BE49-F238E27FC236}">
                <a16:creationId xmlns="" xmlns:a16="http://schemas.microsoft.com/office/drawing/2014/main" id="{5316CF20-74D0-4CC0-9C75-54E23AA6BA3C}"/>
              </a:ext>
            </a:extLst>
          </p:cNvPr>
          <p:cNvSpPr/>
          <p:nvPr userDrawn="1"/>
        </p:nvSpPr>
        <p:spPr>
          <a:xfrm>
            <a:off x="8502392" y="5522572"/>
            <a:ext cx="457201" cy="430887"/>
          </a:xfrm>
          <a:prstGeom prst="rect">
            <a:avLst/>
          </a:prstGeom>
          <a:solidFill>
            <a:schemeClr val="accent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GB" sz="1400" dirty="0"/>
          </a:p>
        </p:txBody>
      </p:sp>
      <p:sp>
        <p:nvSpPr>
          <p:cNvPr id="28" name="Rectangle 27">
            <a:extLst>
              <a:ext uri="{FF2B5EF4-FFF2-40B4-BE49-F238E27FC236}">
                <a16:creationId xmlns="" xmlns:a16="http://schemas.microsoft.com/office/drawing/2014/main" id="{FD70535E-8EEC-4D15-A66E-796877543D6F}"/>
              </a:ext>
            </a:extLst>
          </p:cNvPr>
          <p:cNvSpPr/>
          <p:nvPr userDrawn="1"/>
        </p:nvSpPr>
        <p:spPr>
          <a:xfrm>
            <a:off x="8502392" y="5988964"/>
            <a:ext cx="457201" cy="430887"/>
          </a:xfrm>
          <a:prstGeom prst="rect">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GB" sz="1400" dirty="0"/>
          </a:p>
        </p:txBody>
      </p:sp>
      <p:sp>
        <p:nvSpPr>
          <p:cNvPr id="29" name="Rectangle 28">
            <a:extLst>
              <a:ext uri="{FF2B5EF4-FFF2-40B4-BE49-F238E27FC236}">
                <a16:creationId xmlns="" xmlns:a16="http://schemas.microsoft.com/office/drawing/2014/main" id="{19EC0806-A01B-40D0-908B-693F5C1FCFD2}"/>
              </a:ext>
            </a:extLst>
          </p:cNvPr>
          <p:cNvSpPr/>
          <p:nvPr userDrawn="1"/>
        </p:nvSpPr>
        <p:spPr>
          <a:xfrm>
            <a:off x="8997694" y="5056180"/>
            <a:ext cx="457200" cy="430887"/>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GB" sz="1400" dirty="0"/>
          </a:p>
        </p:txBody>
      </p:sp>
      <p:sp>
        <p:nvSpPr>
          <p:cNvPr id="30" name="Rectangle 29">
            <a:extLst>
              <a:ext uri="{FF2B5EF4-FFF2-40B4-BE49-F238E27FC236}">
                <a16:creationId xmlns="" xmlns:a16="http://schemas.microsoft.com/office/drawing/2014/main" id="{A976F630-434A-4AD6-A914-569F9A897BE6}"/>
              </a:ext>
            </a:extLst>
          </p:cNvPr>
          <p:cNvSpPr/>
          <p:nvPr userDrawn="1"/>
        </p:nvSpPr>
        <p:spPr>
          <a:xfrm>
            <a:off x="8997693" y="5522572"/>
            <a:ext cx="457201" cy="430887"/>
          </a:xfrm>
          <a:prstGeom prst="rect">
            <a:avLst/>
          </a:prstGeom>
          <a:solidFill>
            <a:schemeClr val="accent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GB" sz="1400" dirty="0"/>
          </a:p>
        </p:txBody>
      </p:sp>
      <p:sp>
        <p:nvSpPr>
          <p:cNvPr id="31" name="Rectangle 30">
            <a:extLst>
              <a:ext uri="{FF2B5EF4-FFF2-40B4-BE49-F238E27FC236}">
                <a16:creationId xmlns="" xmlns:a16="http://schemas.microsoft.com/office/drawing/2014/main" id="{0E275B50-21EA-4570-AAA8-28EF0911BBB5}"/>
              </a:ext>
            </a:extLst>
          </p:cNvPr>
          <p:cNvSpPr/>
          <p:nvPr userDrawn="1"/>
        </p:nvSpPr>
        <p:spPr>
          <a:xfrm>
            <a:off x="8997693" y="5988964"/>
            <a:ext cx="457201" cy="430887"/>
          </a:xfrm>
          <a:prstGeom prst="rect">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endParaRPr lang="en-GB" sz="1400" dirty="0"/>
          </a:p>
        </p:txBody>
      </p:sp>
      <p:sp>
        <p:nvSpPr>
          <p:cNvPr id="32" name="Rectangle 31">
            <a:extLst>
              <a:ext uri="{FF2B5EF4-FFF2-40B4-BE49-F238E27FC236}">
                <a16:creationId xmlns="" xmlns:a16="http://schemas.microsoft.com/office/drawing/2014/main" id="{2CFCEABB-C522-4AFA-96D6-FA0B03BC2720}"/>
              </a:ext>
            </a:extLst>
          </p:cNvPr>
          <p:cNvSpPr/>
          <p:nvPr userDrawn="1"/>
        </p:nvSpPr>
        <p:spPr>
          <a:xfrm rot="16200000">
            <a:off x="8215348" y="4276426"/>
            <a:ext cx="1031294" cy="457199"/>
          </a:xfrm>
          <a:prstGeom prst="rect">
            <a:avLst/>
          </a:prstGeom>
          <a:solidFill>
            <a:schemeClr val="bg2">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GB" sz="1400" dirty="0">
                <a:solidFill>
                  <a:schemeClr val="tx1"/>
                </a:solidFill>
              </a:rPr>
              <a:t>Updates</a:t>
            </a:r>
          </a:p>
        </p:txBody>
      </p:sp>
      <p:sp>
        <p:nvSpPr>
          <p:cNvPr id="33" name="Rectangle 32">
            <a:extLst>
              <a:ext uri="{FF2B5EF4-FFF2-40B4-BE49-F238E27FC236}">
                <a16:creationId xmlns="" xmlns:a16="http://schemas.microsoft.com/office/drawing/2014/main" id="{FE03C867-E674-42B7-984E-3C3A2D589DAA}"/>
              </a:ext>
            </a:extLst>
          </p:cNvPr>
          <p:cNvSpPr/>
          <p:nvPr userDrawn="1"/>
        </p:nvSpPr>
        <p:spPr>
          <a:xfrm rot="16200000">
            <a:off x="8710649" y="4276425"/>
            <a:ext cx="1031294" cy="457201"/>
          </a:xfrm>
          <a:prstGeom prst="rect">
            <a:avLst/>
          </a:prstGeom>
          <a:solidFill>
            <a:schemeClr val="bg2">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GB" sz="1400" dirty="0">
                <a:solidFill>
                  <a:schemeClr val="tx1"/>
                </a:solidFill>
              </a:rPr>
              <a:t>Decisions</a:t>
            </a:r>
          </a:p>
        </p:txBody>
      </p:sp>
      <p:sp>
        <p:nvSpPr>
          <p:cNvPr id="34" name="Isosceles Triangle 33">
            <a:extLst>
              <a:ext uri="{FF2B5EF4-FFF2-40B4-BE49-F238E27FC236}">
                <a16:creationId xmlns="" xmlns:a16="http://schemas.microsoft.com/office/drawing/2014/main" id="{D471BCFE-3347-426F-B52A-D826E2038029}"/>
              </a:ext>
            </a:extLst>
          </p:cNvPr>
          <p:cNvSpPr/>
          <p:nvPr userDrawn="1"/>
        </p:nvSpPr>
        <p:spPr>
          <a:xfrm rot="3600000">
            <a:off x="7307004" y="5368966"/>
            <a:ext cx="228600" cy="197069"/>
          </a:xfrm>
          <a:prstGeom prst="triangle">
            <a:avLst/>
          </a:prstGeom>
          <a:solidFill>
            <a:srgbClr val="1D85CD"/>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22" name="Rectangle 21">
            <a:extLst>
              <a:ext uri="{FF2B5EF4-FFF2-40B4-BE49-F238E27FC236}">
                <a16:creationId xmlns="" xmlns:a16="http://schemas.microsoft.com/office/drawing/2014/main" id="{8D6D989E-C312-4180-9644-74879ED38981}"/>
              </a:ext>
            </a:extLst>
          </p:cNvPr>
          <p:cNvSpPr/>
          <p:nvPr userDrawn="1"/>
        </p:nvSpPr>
        <p:spPr>
          <a:xfrm>
            <a:off x="6378317" y="5056180"/>
            <a:ext cx="2085975" cy="430887"/>
          </a:xfrm>
          <a:prstGeom prst="rect">
            <a:avLst/>
          </a:prstGeom>
          <a:solidFill>
            <a:srgbClr val="1D85C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GB" sz="1400" dirty="0"/>
              <a:t>Project pipeline</a:t>
            </a:r>
          </a:p>
        </p:txBody>
      </p:sp>
    </p:spTree>
    <p:extLst>
      <p:ext uri="{BB962C8B-B14F-4D97-AF65-F5344CB8AC3E}">
        <p14:creationId xmlns:p14="http://schemas.microsoft.com/office/powerpoint/2010/main" val="1030409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roject decision">
    <p:spTree>
      <p:nvGrpSpPr>
        <p:cNvPr id="1" name=""/>
        <p:cNvGrpSpPr/>
        <p:nvPr/>
      </p:nvGrpSpPr>
      <p:grpSpPr>
        <a:xfrm>
          <a:off x="0" y="0"/>
          <a:ext cx="0" cy="0"/>
          <a:chOff x="0" y="0"/>
          <a:chExt cx="0" cy="0"/>
        </a:xfrm>
      </p:grpSpPr>
      <p:sp>
        <p:nvSpPr>
          <p:cNvPr id="6" name="Text Placeholder 5">
            <a:extLst>
              <a:ext uri="{FF2B5EF4-FFF2-40B4-BE49-F238E27FC236}">
                <a16:creationId xmlns="" xmlns:a16="http://schemas.microsoft.com/office/drawing/2014/main" id="{B4F4C744-CC09-4FB3-8062-3A7D50FC43C5}"/>
              </a:ext>
            </a:extLst>
          </p:cNvPr>
          <p:cNvSpPr>
            <a:spLocks noGrp="1"/>
          </p:cNvSpPr>
          <p:nvPr>
            <p:ph type="body" sz="quarter" idx="10" hasCustomPrompt="1"/>
          </p:nvPr>
        </p:nvSpPr>
        <p:spPr>
          <a:xfrm>
            <a:off x="75333" y="490047"/>
            <a:ext cx="9766936" cy="465917"/>
          </a:xfrm>
        </p:spPr>
        <p:txBody>
          <a:bodyPr/>
          <a:lstStyle>
            <a:lvl1pPr marL="0" indent="0">
              <a:buNone/>
              <a:defRPr>
                <a:solidFill>
                  <a:schemeClr val="accent6"/>
                </a:solidFill>
              </a:defRPr>
            </a:lvl1pPr>
            <a:lvl2pPr marL="457200" indent="0">
              <a:buNone/>
              <a:defRPr/>
            </a:lvl2pPr>
          </a:lstStyle>
          <a:p>
            <a:pPr lvl="0"/>
            <a:r>
              <a:rPr lang="en-US" dirty="0"/>
              <a:t>Decision: Project name</a:t>
            </a:r>
          </a:p>
        </p:txBody>
      </p:sp>
      <p:sp>
        <p:nvSpPr>
          <p:cNvPr id="7" name="Text Placeholder 6">
            <a:extLst>
              <a:ext uri="{FF2B5EF4-FFF2-40B4-BE49-F238E27FC236}">
                <a16:creationId xmlns="" xmlns:a16="http://schemas.microsoft.com/office/drawing/2014/main" id="{FDE2751E-1647-4435-8142-F3BFBF038484}"/>
              </a:ext>
            </a:extLst>
          </p:cNvPr>
          <p:cNvSpPr>
            <a:spLocks noGrp="1"/>
          </p:cNvSpPr>
          <p:nvPr>
            <p:ph type="body" sz="quarter" idx="11"/>
          </p:nvPr>
        </p:nvSpPr>
        <p:spPr>
          <a:xfrm>
            <a:off x="75333" y="1022350"/>
            <a:ext cx="6666289" cy="5768975"/>
          </a:xfrm>
        </p:spPr>
        <p:txBody>
          <a:bodyPr>
            <a:normAutofit/>
          </a:bodyPr>
          <a:lstStyle>
            <a:lvl1pPr>
              <a:defRPr sz="1800"/>
            </a:lvl1pPr>
            <a:lvl2pPr>
              <a:defRPr sz="1600"/>
            </a:lvl2pPr>
            <a:lvl3pPr>
              <a:defRPr sz="1400"/>
            </a:lvl3pPr>
            <a:lvl4pPr>
              <a:defRPr sz="1200"/>
            </a:lvl4pPr>
            <a:lvl5pPr>
              <a:defRPr sz="1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 name="Picture Placeholder 2">
            <a:extLst>
              <a:ext uri="{FF2B5EF4-FFF2-40B4-BE49-F238E27FC236}">
                <a16:creationId xmlns="" xmlns:a16="http://schemas.microsoft.com/office/drawing/2014/main" id="{B62C58AE-90A9-42DA-9E56-D3F58C055086}"/>
              </a:ext>
            </a:extLst>
          </p:cNvPr>
          <p:cNvSpPr>
            <a:spLocks noGrp="1"/>
          </p:cNvSpPr>
          <p:nvPr>
            <p:ph type="pic" sz="quarter" idx="12" hasCustomPrompt="1"/>
          </p:nvPr>
        </p:nvSpPr>
        <p:spPr>
          <a:xfrm>
            <a:off x="6816725" y="1022350"/>
            <a:ext cx="3014663" cy="2406650"/>
          </a:xfrm>
        </p:spPr>
        <p:txBody>
          <a:bodyPr/>
          <a:lstStyle>
            <a:lvl1pPr>
              <a:defRPr/>
            </a:lvl1pPr>
          </a:lstStyle>
          <a:p>
            <a:r>
              <a:rPr lang="en-GB" dirty="0"/>
              <a:t>Map</a:t>
            </a:r>
          </a:p>
        </p:txBody>
      </p:sp>
    </p:spTree>
    <p:extLst>
      <p:ext uri="{BB962C8B-B14F-4D97-AF65-F5344CB8AC3E}">
        <p14:creationId xmlns:p14="http://schemas.microsoft.com/office/powerpoint/2010/main" val="657744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ashboard">
    <p:spTree>
      <p:nvGrpSpPr>
        <p:cNvPr id="1" name=""/>
        <p:cNvGrpSpPr/>
        <p:nvPr/>
      </p:nvGrpSpPr>
      <p:grpSpPr>
        <a:xfrm>
          <a:off x="0" y="0"/>
          <a:ext cx="0" cy="0"/>
          <a:chOff x="0" y="0"/>
          <a:chExt cx="0" cy="0"/>
        </a:xfrm>
      </p:grpSpPr>
      <p:sp>
        <p:nvSpPr>
          <p:cNvPr id="5" name="Text Placeholder 5">
            <a:extLst>
              <a:ext uri="{FF2B5EF4-FFF2-40B4-BE49-F238E27FC236}">
                <a16:creationId xmlns="" xmlns:a16="http://schemas.microsoft.com/office/drawing/2014/main" id="{90169EEA-38ED-421E-BA78-6D3D53A0AF4C}"/>
              </a:ext>
            </a:extLst>
          </p:cNvPr>
          <p:cNvSpPr>
            <a:spLocks noGrp="1"/>
          </p:cNvSpPr>
          <p:nvPr>
            <p:ph type="body" sz="quarter" idx="13" hasCustomPrompt="1"/>
          </p:nvPr>
        </p:nvSpPr>
        <p:spPr>
          <a:xfrm>
            <a:off x="75333" y="490047"/>
            <a:ext cx="9766936" cy="465917"/>
          </a:xfrm>
        </p:spPr>
        <p:txBody>
          <a:bodyPr/>
          <a:lstStyle>
            <a:lvl1pPr marL="0" indent="0">
              <a:buNone/>
              <a:defRPr>
                <a:solidFill>
                  <a:schemeClr val="accent2"/>
                </a:solidFill>
              </a:defRPr>
            </a:lvl1pPr>
            <a:lvl2pPr marL="457200" indent="0">
              <a:buNone/>
              <a:defRPr/>
            </a:lvl2pPr>
          </a:lstStyle>
          <a:p>
            <a:pPr lvl="0"/>
            <a:r>
              <a:rPr lang="en-US" dirty="0"/>
              <a:t>Insert title</a:t>
            </a:r>
          </a:p>
        </p:txBody>
      </p:sp>
      <p:sp>
        <p:nvSpPr>
          <p:cNvPr id="7" name="Slide Number Placeholder 5">
            <a:extLst>
              <a:ext uri="{FF2B5EF4-FFF2-40B4-BE49-F238E27FC236}">
                <a16:creationId xmlns="" xmlns:a16="http://schemas.microsoft.com/office/drawing/2014/main" id="{C01138D4-0C29-4ABD-83B1-351ADD168A29}"/>
              </a:ext>
            </a:extLst>
          </p:cNvPr>
          <p:cNvSpPr>
            <a:spLocks noGrp="1"/>
          </p:cNvSpPr>
          <p:nvPr>
            <p:ph type="sldNum" sz="quarter" idx="4"/>
          </p:nvPr>
        </p:nvSpPr>
        <p:spPr>
          <a:xfrm>
            <a:off x="9363075" y="6479078"/>
            <a:ext cx="479194"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610077B-CFD2-4DF6-BDE7-5A2D532D6860}" type="slidenum">
              <a:rPr lang="en-GB" smtClean="0"/>
              <a:pPr/>
              <a:t>‹#›</a:t>
            </a:fld>
            <a:endParaRPr lang="en-GB" dirty="0"/>
          </a:p>
        </p:txBody>
      </p:sp>
    </p:spTree>
    <p:extLst>
      <p:ext uri="{BB962C8B-B14F-4D97-AF65-F5344CB8AC3E}">
        <p14:creationId xmlns:p14="http://schemas.microsoft.com/office/powerpoint/2010/main" val="1537477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6" name="Text Placeholder 5">
            <a:extLst>
              <a:ext uri="{FF2B5EF4-FFF2-40B4-BE49-F238E27FC236}">
                <a16:creationId xmlns="" xmlns:a16="http://schemas.microsoft.com/office/drawing/2014/main" id="{B4F4C744-CC09-4FB3-8062-3A7D50FC43C5}"/>
              </a:ext>
            </a:extLst>
          </p:cNvPr>
          <p:cNvSpPr>
            <a:spLocks noGrp="1"/>
          </p:cNvSpPr>
          <p:nvPr>
            <p:ph type="body" sz="quarter" idx="10" hasCustomPrompt="1"/>
          </p:nvPr>
        </p:nvSpPr>
        <p:spPr>
          <a:xfrm>
            <a:off x="75333" y="490047"/>
            <a:ext cx="9766936" cy="465917"/>
          </a:xfrm>
        </p:spPr>
        <p:txBody>
          <a:bodyPr/>
          <a:lstStyle>
            <a:lvl1pPr marL="0" indent="0">
              <a:buNone/>
              <a:defRPr>
                <a:solidFill>
                  <a:schemeClr val="accent2"/>
                </a:solidFill>
              </a:defRPr>
            </a:lvl1pPr>
            <a:lvl2pPr marL="457200" indent="0">
              <a:buNone/>
              <a:defRPr/>
            </a:lvl2pPr>
          </a:lstStyle>
          <a:p>
            <a:pPr lvl="0"/>
            <a:r>
              <a:rPr lang="en-US" dirty="0"/>
              <a:t>Insert title</a:t>
            </a:r>
          </a:p>
        </p:txBody>
      </p:sp>
      <p:sp>
        <p:nvSpPr>
          <p:cNvPr id="7" name="Text Placeholder 6">
            <a:extLst>
              <a:ext uri="{FF2B5EF4-FFF2-40B4-BE49-F238E27FC236}">
                <a16:creationId xmlns="" xmlns:a16="http://schemas.microsoft.com/office/drawing/2014/main" id="{FDE2751E-1647-4435-8142-F3BFBF038484}"/>
              </a:ext>
            </a:extLst>
          </p:cNvPr>
          <p:cNvSpPr>
            <a:spLocks noGrp="1"/>
          </p:cNvSpPr>
          <p:nvPr>
            <p:ph type="body" sz="quarter" idx="11"/>
          </p:nvPr>
        </p:nvSpPr>
        <p:spPr>
          <a:xfrm>
            <a:off x="75333" y="1022350"/>
            <a:ext cx="9767167" cy="5768975"/>
          </a:xfrm>
        </p:spPr>
        <p:txBody>
          <a:bodyPr>
            <a:normAutofit/>
          </a:bodyPr>
          <a:lstStyle>
            <a:lvl1pPr>
              <a:defRPr sz="1800"/>
            </a:lvl1pPr>
            <a:lvl2pPr>
              <a:defRPr sz="1600"/>
            </a:lvl2pPr>
            <a:lvl3pPr>
              <a:defRPr sz="1400"/>
            </a:lvl3pPr>
            <a:lvl4pPr>
              <a:defRPr sz="1200"/>
            </a:lvl4pPr>
            <a:lvl5pPr>
              <a:defRPr sz="1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5">
            <a:extLst>
              <a:ext uri="{FF2B5EF4-FFF2-40B4-BE49-F238E27FC236}">
                <a16:creationId xmlns="" xmlns:a16="http://schemas.microsoft.com/office/drawing/2014/main" id="{E4B92A7D-200A-4701-A398-66F8EB3AC1A5}"/>
              </a:ext>
            </a:extLst>
          </p:cNvPr>
          <p:cNvSpPr>
            <a:spLocks noGrp="1"/>
          </p:cNvSpPr>
          <p:nvPr>
            <p:ph type="sldNum" sz="quarter" idx="4"/>
          </p:nvPr>
        </p:nvSpPr>
        <p:spPr>
          <a:xfrm>
            <a:off x="9363075" y="6479078"/>
            <a:ext cx="479194"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610077B-CFD2-4DF6-BDE7-5A2D532D6860}" type="slidenum">
              <a:rPr lang="en-GB" smtClean="0"/>
              <a:pPr/>
              <a:t>‹#›</a:t>
            </a:fld>
            <a:endParaRPr lang="en-GB" dirty="0"/>
          </a:p>
        </p:txBody>
      </p:sp>
    </p:spTree>
    <p:extLst>
      <p:ext uri="{BB962C8B-B14F-4D97-AF65-F5344CB8AC3E}">
        <p14:creationId xmlns:p14="http://schemas.microsoft.com/office/powerpoint/2010/main" val="1548728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roject decision">
    <p:spTree>
      <p:nvGrpSpPr>
        <p:cNvPr id="1" name=""/>
        <p:cNvGrpSpPr/>
        <p:nvPr/>
      </p:nvGrpSpPr>
      <p:grpSpPr>
        <a:xfrm>
          <a:off x="0" y="0"/>
          <a:ext cx="0" cy="0"/>
          <a:chOff x="0" y="0"/>
          <a:chExt cx="0" cy="0"/>
        </a:xfrm>
      </p:grpSpPr>
      <p:sp>
        <p:nvSpPr>
          <p:cNvPr id="6" name="Text Placeholder 5">
            <a:extLst>
              <a:ext uri="{FF2B5EF4-FFF2-40B4-BE49-F238E27FC236}">
                <a16:creationId xmlns="" xmlns:a16="http://schemas.microsoft.com/office/drawing/2014/main" id="{B4F4C744-CC09-4FB3-8062-3A7D50FC43C5}"/>
              </a:ext>
            </a:extLst>
          </p:cNvPr>
          <p:cNvSpPr>
            <a:spLocks noGrp="1"/>
          </p:cNvSpPr>
          <p:nvPr>
            <p:ph type="body" sz="quarter" idx="10" hasCustomPrompt="1"/>
          </p:nvPr>
        </p:nvSpPr>
        <p:spPr>
          <a:xfrm>
            <a:off x="75333" y="490047"/>
            <a:ext cx="9766936" cy="465917"/>
          </a:xfrm>
        </p:spPr>
        <p:txBody>
          <a:bodyPr/>
          <a:lstStyle>
            <a:lvl1pPr marL="0" indent="0">
              <a:buNone/>
              <a:defRPr>
                <a:solidFill>
                  <a:schemeClr val="accent2"/>
                </a:solidFill>
              </a:defRPr>
            </a:lvl1pPr>
            <a:lvl2pPr marL="457200" indent="0">
              <a:buNone/>
              <a:defRPr/>
            </a:lvl2pPr>
          </a:lstStyle>
          <a:p>
            <a:pPr lvl="0"/>
            <a:r>
              <a:rPr lang="en-US" dirty="0"/>
              <a:t>Decision: Project name</a:t>
            </a:r>
          </a:p>
        </p:txBody>
      </p:sp>
      <p:sp>
        <p:nvSpPr>
          <p:cNvPr id="7" name="Text Placeholder 6">
            <a:extLst>
              <a:ext uri="{FF2B5EF4-FFF2-40B4-BE49-F238E27FC236}">
                <a16:creationId xmlns="" xmlns:a16="http://schemas.microsoft.com/office/drawing/2014/main" id="{FDE2751E-1647-4435-8142-F3BFBF038484}"/>
              </a:ext>
            </a:extLst>
          </p:cNvPr>
          <p:cNvSpPr>
            <a:spLocks noGrp="1"/>
          </p:cNvSpPr>
          <p:nvPr>
            <p:ph type="body" sz="quarter" idx="11"/>
          </p:nvPr>
        </p:nvSpPr>
        <p:spPr>
          <a:xfrm>
            <a:off x="75333" y="1022350"/>
            <a:ext cx="6666289" cy="5768975"/>
          </a:xfrm>
        </p:spPr>
        <p:txBody>
          <a:bodyPr>
            <a:normAutofit/>
          </a:bodyPr>
          <a:lstStyle>
            <a:lvl1pPr>
              <a:defRPr sz="1800"/>
            </a:lvl1pPr>
            <a:lvl2pPr>
              <a:defRPr sz="1600"/>
            </a:lvl2pPr>
            <a:lvl3pPr>
              <a:defRPr sz="1400"/>
            </a:lvl3pPr>
            <a:lvl4pPr>
              <a:defRPr sz="1200"/>
            </a:lvl4pPr>
            <a:lvl5pPr>
              <a:defRPr sz="1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 name="Picture Placeholder 2">
            <a:extLst>
              <a:ext uri="{FF2B5EF4-FFF2-40B4-BE49-F238E27FC236}">
                <a16:creationId xmlns="" xmlns:a16="http://schemas.microsoft.com/office/drawing/2014/main" id="{B62C58AE-90A9-42DA-9E56-D3F58C055086}"/>
              </a:ext>
            </a:extLst>
          </p:cNvPr>
          <p:cNvSpPr>
            <a:spLocks noGrp="1"/>
          </p:cNvSpPr>
          <p:nvPr>
            <p:ph type="pic" sz="quarter" idx="12" hasCustomPrompt="1"/>
          </p:nvPr>
        </p:nvSpPr>
        <p:spPr>
          <a:xfrm>
            <a:off x="6816725" y="1022350"/>
            <a:ext cx="3014663" cy="2406650"/>
          </a:xfrm>
        </p:spPr>
        <p:txBody>
          <a:bodyPr/>
          <a:lstStyle>
            <a:lvl1pPr>
              <a:defRPr/>
            </a:lvl1pPr>
          </a:lstStyle>
          <a:p>
            <a:r>
              <a:rPr lang="en-GB" dirty="0"/>
              <a:t>Map</a:t>
            </a:r>
          </a:p>
        </p:txBody>
      </p:sp>
    </p:spTree>
    <p:extLst>
      <p:ext uri="{BB962C8B-B14F-4D97-AF65-F5344CB8AC3E}">
        <p14:creationId xmlns:p14="http://schemas.microsoft.com/office/powerpoint/2010/main" val="4158135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ashboard">
    <p:spTree>
      <p:nvGrpSpPr>
        <p:cNvPr id="1" name=""/>
        <p:cNvGrpSpPr/>
        <p:nvPr/>
      </p:nvGrpSpPr>
      <p:grpSpPr>
        <a:xfrm>
          <a:off x="0" y="0"/>
          <a:ext cx="0" cy="0"/>
          <a:chOff x="0" y="0"/>
          <a:chExt cx="0" cy="0"/>
        </a:xfrm>
      </p:grpSpPr>
      <p:sp>
        <p:nvSpPr>
          <p:cNvPr id="6" name="Text Placeholder 5">
            <a:extLst>
              <a:ext uri="{FF2B5EF4-FFF2-40B4-BE49-F238E27FC236}">
                <a16:creationId xmlns="" xmlns:a16="http://schemas.microsoft.com/office/drawing/2014/main" id="{B4F4C744-CC09-4FB3-8062-3A7D50FC43C5}"/>
              </a:ext>
            </a:extLst>
          </p:cNvPr>
          <p:cNvSpPr>
            <a:spLocks noGrp="1"/>
          </p:cNvSpPr>
          <p:nvPr>
            <p:ph type="body" sz="quarter" idx="10" hasCustomPrompt="1"/>
          </p:nvPr>
        </p:nvSpPr>
        <p:spPr>
          <a:xfrm>
            <a:off x="75333" y="490047"/>
            <a:ext cx="9766936" cy="465917"/>
          </a:xfrm>
        </p:spPr>
        <p:txBody>
          <a:bodyPr/>
          <a:lstStyle>
            <a:lvl1pPr marL="0" indent="0">
              <a:buNone/>
              <a:defRPr/>
            </a:lvl1pPr>
            <a:lvl2pPr marL="457200" indent="0">
              <a:buNone/>
              <a:defRPr/>
            </a:lvl2pPr>
          </a:lstStyle>
          <a:p>
            <a:pPr lvl="0"/>
            <a:r>
              <a:rPr lang="en-US" dirty="0"/>
              <a:t>Insert title</a:t>
            </a:r>
          </a:p>
        </p:txBody>
      </p:sp>
      <p:sp>
        <p:nvSpPr>
          <p:cNvPr id="9" name="Slide Number Placeholder 5">
            <a:extLst>
              <a:ext uri="{FF2B5EF4-FFF2-40B4-BE49-F238E27FC236}">
                <a16:creationId xmlns="" xmlns:a16="http://schemas.microsoft.com/office/drawing/2014/main" id="{938443BD-5677-4F46-A092-C00B89FBCA60}"/>
              </a:ext>
            </a:extLst>
          </p:cNvPr>
          <p:cNvSpPr>
            <a:spLocks noGrp="1"/>
          </p:cNvSpPr>
          <p:nvPr>
            <p:ph type="sldNum" sz="quarter" idx="4"/>
          </p:nvPr>
        </p:nvSpPr>
        <p:spPr>
          <a:xfrm>
            <a:off x="9363075" y="6479078"/>
            <a:ext cx="479194"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610077B-CFD2-4DF6-BDE7-5A2D532D6860}" type="slidenum">
              <a:rPr lang="en-GB" smtClean="0"/>
              <a:pPr/>
              <a:t>‹#›</a:t>
            </a:fld>
            <a:endParaRPr lang="en-GB" dirty="0"/>
          </a:p>
        </p:txBody>
      </p:sp>
    </p:spTree>
    <p:extLst>
      <p:ext uri="{BB962C8B-B14F-4D97-AF65-F5344CB8AC3E}">
        <p14:creationId xmlns:p14="http://schemas.microsoft.com/office/powerpoint/2010/main" val="2703415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6" name="Text Placeholder 5">
            <a:extLst>
              <a:ext uri="{FF2B5EF4-FFF2-40B4-BE49-F238E27FC236}">
                <a16:creationId xmlns="" xmlns:a16="http://schemas.microsoft.com/office/drawing/2014/main" id="{B4F4C744-CC09-4FB3-8062-3A7D50FC43C5}"/>
              </a:ext>
            </a:extLst>
          </p:cNvPr>
          <p:cNvSpPr>
            <a:spLocks noGrp="1"/>
          </p:cNvSpPr>
          <p:nvPr>
            <p:ph type="body" sz="quarter" idx="10" hasCustomPrompt="1"/>
          </p:nvPr>
        </p:nvSpPr>
        <p:spPr>
          <a:xfrm>
            <a:off x="75333" y="490047"/>
            <a:ext cx="9766936" cy="465917"/>
          </a:xfrm>
        </p:spPr>
        <p:txBody>
          <a:bodyPr/>
          <a:lstStyle>
            <a:lvl1pPr marL="0" indent="0">
              <a:buNone/>
              <a:defRPr/>
            </a:lvl1pPr>
            <a:lvl2pPr marL="457200" indent="0">
              <a:buNone/>
              <a:defRPr/>
            </a:lvl2pPr>
          </a:lstStyle>
          <a:p>
            <a:pPr lvl="0"/>
            <a:r>
              <a:rPr lang="en-US" dirty="0"/>
              <a:t>Insert title</a:t>
            </a:r>
          </a:p>
        </p:txBody>
      </p:sp>
      <p:sp>
        <p:nvSpPr>
          <p:cNvPr id="7" name="Text Placeholder 6">
            <a:extLst>
              <a:ext uri="{FF2B5EF4-FFF2-40B4-BE49-F238E27FC236}">
                <a16:creationId xmlns="" xmlns:a16="http://schemas.microsoft.com/office/drawing/2014/main" id="{FDE2751E-1647-4435-8142-F3BFBF038484}"/>
              </a:ext>
            </a:extLst>
          </p:cNvPr>
          <p:cNvSpPr>
            <a:spLocks noGrp="1"/>
          </p:cNvSpPr>
          <p:nvPr>
            <p:ph type="body" sz="quarter" idx="11"/>
          </p:nvPr>
        </p:nvSpPr>
        <p:spPr>
          <a:xfrm>
            <a:off x="75333" y="1022350"/>
            <a:ext cx="9767167" cy="5768975"/>
          </a:xfrm>
        </p:spPr>
        <p:txBody>
          <a:bodyPr>
            <a:normAutofit/>
          </a:bodyPr>
          <a:lstStyle>
            <a:lvl1pPr>
              <a:defRPr sz="1800"/>
            </a:lvl1pPr>
            <a:lvl2pPr>
              <a:defRPr sz="1600"/>
            </a:lvl2pPr>
            <a:lvl3pPr>
              <a:defRPr sz="1400"/>
            </a:lvl3pPr>
            <a:lvl4pPr>
              <a:defRPr sz="1200"/>
            </a:lvl4pPr>
            <a:lvl5pPr>
              <a:defRPr sz="1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Slide Number Placeholder 5">
            <a:extLst>
              <a:ext uri="{FF2B5EF4-FFF2-40B4-BE49-F238E27FC236}">
                <a16:creationId xmlns="" xmlns:a16="http://schemas.microsoft.com/office/drawing/2014/main" id="{DEDE8B6F-149E-4AAB-AD9B-34F8EFA7D7F6}"/>
              </a:ext>
            </a:extLst>
          </p:cNvPr>
          <p:cNvSpPr>
            <a:spLocks noGrp="1"/>
          </p:cNvSpPr>
          <p:nvPr>
            <p:ph type="sldNum" sz="quarter" idx="4"/>
          </p:nvPr>
        </p:nvSpPr>
        <p:spPr>
          <a:xfrm>
            <a:off x="9363075" y="6479078"/>
            <a:ext cx="479194"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610077B-CFD2-4DF6-BDE7-5A2D532D6860}" type="slidenum">
              <a:rPr lang="en-GB" smtClean="0"/>
              <a:pPr/>
              <a:t>‹#›</a:t>
            </a:fld>
            <a:endParaRPr lang="en-GB" dirty="0"/>
          </a:p>
        </p:txBody>
      </p:sp>
    </p:spTree>
    <p:extLst>
      <p:ext uri="{BB962C8B-B14F-4D97-AF65-F5344CB8AC3E}">
        <p14:creationId xmlns:p14="http://schemas.microsoft.com/office/powerpoint/2010/main" val="1371631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ashboard">
    <p:spTree>
      <p:nvGrpSpPr>
        <p:cNvPr id="1" name=""/>
        <p:cNvGrpSpPr/>
        <p:nvPr/>
      </p:nvGrpSpPr>
      <p:grpSpPr>
        <a:xfrm>
          <a:off x="0" y="0"/>
          <a:ext cx="0" cy="0"/>
          <a:chOff x="0" y="0"/>
          <a:chExt cx="0" cy="0"/>
        </a:xfrm>
      </p:grpSpPr>
      <p:sp>
        <p:nvSpPr>
          <p:cNvPr id="5" name="Text Placeholder 5">
            <a:extLst>
              <a:ext uri="{FF2B5EF4-FFF2-40B4-BE49-F238E27FC236}">
                <a16:creationId xmlns="" xmlns:a16="http://schemas.microsoft.com/office/drawing/2014/main" id="{C581184F-3EA7-43F6-94EE-07B4C598FE5C}"/>
              </a:ext>
            </a:extLst>
          </p:cNvPr>
          <p:cNvSpPr>
            <a:spLocks noGrp="1"/>
          </p:cNvSpPr>
          <p:nvPr>
            <p:ph type="body" sz="quarter" idx="13" hasCustomPrompt="1"/>
          </p:nvPr>
        </p:nvSpPr>
        <p:spPr>
          <a:xfrm>
            <a:off x="75333" y="490047"/>
            <a:ext cx="9766936" cy="465917"/>
          </a:xfrm>
        </p:spPr>
        <p:txBody>
          <a:bodyPr/>
          <a:lstStyle>
            <a:lvl1pPr marL="0" indent="0">
              <a:buNone/>
              <a:defRPr>
                <a:solidFill>
                  <a:schemeClr val="accent1"/>
                </a:solidFill>
              </a:defRPr>
            </a:lvl1pPr>
            <a:lvl2pPr marL="457200" indent="0">
              <a:buNone/>
              <a:defRPr/>
            </a:lvl2pPr>
          </a:lstStyle>
          <a:p>
            <a:pPr lvl="0"/>
            <a:r>
              <a:rPr lang="en-US" dirty="0"/>
              <a:t>Insert title</a:t>
            </a:r>
          </a:p>
        </p:txBody>
      </p:sp>
      <p:sp>
        <p:nvSpPr>
          <p:cNvPr id="7" name="Slide Number Placeholder 5">
            <a:extLst>
              <a:ext uri="{FF2B5EF4-FFF2-40B4-BE49-F238E27FC236}">
                <a16:creationId xmlns="" xmlns:a16="http://schemas.microsoft.com/office/drawing/2014/main" id="{3DBC2044-4FD5-4E1E-8AB4-95715F8F05DC}"/>
              </a:ext>
            </a:extLst>
          </p:cNvPr>
          <p:cNvSpPr>
            <a:spLocks noGrp="1"/>
          </p:cNvSpPr>
          <p:nvPr>
            <p:ph type="sldNum" sz="quarter" idx="4"/>
          </p:nvPr>
        </p:nvSpPr>
        <p:spPr>
          <a:xfrm>
            <a:off x="9363075" y="6479078"/>
            <a:ext cx="479194"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610077B-CFD2-4DF6-BDE7-5A2D532D6860}" type="slidenum">
              <a:rPr lang="en-GB" smtClean="0"/>
              <a:pPr/>
              <a:t>‹#›</a:t>
            </a:fld>
            <a:endParaRPr lang="en-GB" dirty="0"/>
          </a:p>
        </p:txBody>
      </p:sp>
    </p:spTree>
    <p:extLst>
      <p:ext uri="{BB962C8B-B14F-4D97-AF65-F5344CB8AC3E}">
        <p14:creationId xmlns:p14="http://schemas.microsoft.com/office/powerpoint/2010/main" val="80506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6" name="Text Placeholder 5">
            <a:extLst>
              <a:ext uri="{FF2B5EF4-FFF2-40B4-BE49-F238E27FC236}">
                <a16:creationId xmlns="" xmlns:a16="http://schemas.microsoft.com/office/drawing/2014/main" id="{B4F4C744-CC09-4FB3-8062-3A7D50FC43C5}"/>
              </a:ext>
            </a:extLst>
          </p:cNvPr>
          <p:cNvSpPr>
            <a:spLocks noGrp="1"/>
          </p:cNvSpPr>
          <p:nvPr>
            <p:ph type="body" sz="quarter" idx="10" hasCustomPrompt="1"/>
          </p:nvPr>
        </p:nvSpPr>
        <p:spPr>
          <a:xfrm>
            <a:off x="75333" y="490047"/>
            <a:ext cx="9766936" cy="465917"/>
          </a:xfrm>
        </p:spPr>
        <p:txBody>
          <a:bodyPr/>
          <a:lstStyle>
            <a:lvl1pPr marL="0" indent="0">
              <a:buNone/>
              <a:defRPr>
                <a:solidFill>
                  <a:schemeClr val="accent1"/>
                </a:solidFill>
              </a:defRPr>
            </a:lvl1pPr>
            <a:lvl2pPr marL="457200" indent="0">
              <a:buNone/>
              <a:defRPr/>
            </a:lvl2pPr>
          </a:lstStyle>
          <a:p>
            <a:pPr lvl="0"/>
            <a:r>
              <a:rPr lang="en-US" dirty="0"/>
              <a:t>Insert title</a:t>
            </a:r>
          </a:p>
        </p:txBody>
      </p:sp>
      <p:sp>
        <p:nvSpPr>
          <p:cNvPr id="7" name="Text Placeholder 6">
            <a:extLst>
              <a:ext uri="{FF2B5EF4-FFF2-40B4-BE49-F238E27FC236}">
                <a16:creationId xmlns="" xmlns:a16="http://schemas.microsoft.com/office/drawing/2014/main" id="{FDE2751E-1647-4435-8142-F3BFBF038484}"/>
              </a:ext>
            </a:extLst>
          </p:cNvPr>
          <p:cNvSpPr>
            <a:spLocks noGrp="1"/>
          </p:cNvSpPr>
          <p:nvPr>
            <p:ph type="body" sz="quarter" idx="11"/>
          </p:nvPr>
        </p:nvSpPr>
        <p:spPr>
          <a:xfrm>
            <a:off x="75333" y="1022350"/>
            <a:ext cx="9767167" cy="5768975"/>
          </a:xfrm>
        </p:spPr>
        <p:txBody>
          <a:bodyPr>
            <a:normAutofit/>
          </a:bodyPr>
          <a:lstStyle>
            <a:lvl1pPr>
              <a:defRPr sz="1800"/>
            </a:lvl1pPr>
            <a:lvl2pPr>
              <a:defRPr sz="1600"/>
            </a:lvl2pPr>
            <a:lvl3pPr>
              <a:defRPr sz="1400"/>
            </a:lvl3pPr>
            <a:lvl4pPr>
              <a:defRPr sz="1200"/>
            </a:lvl4pPr>
            <a:lvl5pPr>
              <a:defRPr sz="1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5">
            <a:extLst>
              <a:ext uri="{FF2B5EF4-FFF2-40B4-BE49-F238E27FC236}">
                <a16:creationId xmlns="" xmlns:a16="http://schemas.microsoft.com/office/drawing/2014/main" id="{F663F12D-2A6F-4A40-9957-6FFC99AF2219}"/>
              </a:ext>
            </a:extLst>
          </p:cNvPr>
          <p:cNvSpPr>
            <a:spLocks noGrp="1"/>
          </p:cNvSpPr>
          <p:nvPr>
            <p:ph type="sldNum" sz="quarter" idx="4"/>
          </p:nvPr>
        </p:nvSpPr>
        <p:spPr>
          <a:xfrm>
            <a:off x="9363075" y="6479078"/>
            <a:ext cx="479194"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610077B-CFD2-4DF6-BDE7-5A2D532D6860}" type="slidenum">
              <a:rPr lang="en-GB" smtClean="0"/>
              <a:pPr/>
              <a:t>‹#›</a:t>
            </a:fld>
            <a:endParaRPr lang="en-GB" dirty="0"/>
          </a:p>
        </p:txBody>
      </p:sp>
    </p:spTree>
    <p:extLst>
      <p:ext uri="{BB962C8B-B14F-4D97-AF65-F5344CB8AC3E}">
        <p14:creationId xmlns:p14="http://schemas.microsoft.com/office/powerpoint/2010/main" val="2286060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ashboard">
    <p:spTree>
      <p:nvGrpSpPr>
        <p:cNvPr id="1" name=""/>
        <p:cNvGrpSpPr/>
        <p:nvPr/>
      </p:nvGrpSpPr>
      <p:grpSpPr>
        <a:xfrm>
          <a:off x="0" y="0"/>
          <a:ext cx="0" cy="0"/>
          <a:chOff x="0" y="0"/>
          <a:chExt cx="0" cy="0"/>
        </a:xfrm>
      </p:grpSpPr>
      <p:sp>
        <p:nvSpPr>
          <p:cNvPr id="5" name="Text Placeholder 5">
            <a:extLst>
              <a:ext uri="{FF2B5EF4-FFF2-40B4-BE49-F238E27FC236}">
                <a16:creationId xmlns="" xmlns:a16="http://schemas.microsoft.com/office/drawing/2014/main" id="{CEADC8A5-1888-49F7-9935-3837DB6CE1E4}"/>
              </a:ext>
            </a:extLst>
          </p:cNvPr>
          <p:cNvSpPr>
            <a:spLocks noGrp="1"/>
          </p:cNvSpPr>
          <p:nvPr>
            <p:ph type="body" sz="quarter" idx="13" hasCustomPrompt="1"/>
          </p:nvPr>
        </p:nvSpPr>
        <p:spPr>
          <a:xfrm>
            <a:off x="75333" y="490047"/>
            <a:ext cx="9766936" cy="465917"/>
          </a:xfrm>
        </p:spPr>
        <p:txBody>
          <a:bodyPr/>
          <a:lstStyle>
            <a:lvl1pPr marL="0" indent="0">
              <a:buNone/>
              <a:defRPr>
                <a:solidFill>
                  <a:schemeClr val="accent2"/>
                </a:solidFill>
              </a:defRPr>
            </a:lvl1pPr>
            <a:lvl2pPr marL="457200" indent="0">
              <a:buNone/>
              <a:defRPr/>
            </a:lvl2pPr>
          </a:lstStyle>
          <a:p>
            <a:pPr lvl="0"/>
            <a:r>
              <a:rPr lang="en-US" dirty="0"/>
              <a:t>Insert title</a:t>
            </a:r>
          </a:p>
        </p:txBody>
      </p:sp>
      <p:sp>
        <p:nvSpPr>
          <p:cNvPr id="7" name="Slide Number Placeholder 5">
            <a:extLst>
              <a:ext uri="{FF2B5EF4-FFF2-40B4-BE49-F238E27FC236}">
                <a16:creationId xmlns="" xmlns:a16="http://schemas.microsoft.com/office/drawing/2014/main" id="{E996F09D-5D2C-49CC-9A97-C6639EF62277}"/>
              </a:ext>
            </a:extLst>
          </p:cNvPr>
          <p:cNvSpPr>
            <a:spLocks noGrp="1"/>
          </p:cNvSpPr>
          <p:nvPr>
            <p:ph type="sldNum" sz="quarter" idx="4"/>
          </p:nvPr>
        </p:nvSpPr>
        <p:spPr>
          <a:xfrm>
            <a:off x="9363075" y="6479078"/>
            <a:ext cx="479194"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610077B-CFD2-4DF6-BDE7-5A2D532D6860}" type="slidenum">
              <a:rPr lang="en-GB" smtClean="0"/>
              <a:pPr/>
              <a:t>‹#›</a:t>
            </a:fld>
            <a:endParaRPr lang="en-GB" dirty="0"/>
          </a:p>
        </p:txBody>
      </p:sp>
    </p:spTree>
    <p:extLst>
      <p:ext uri="{BB962C8B-B14F-4D97-AF65-F5344CB8AC3E}">
        <p14:creationId xmlns:p14="http://schemas.microsoft.com/office/powerpoint/2010/main" val="2816991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6" name="Text Placeholder 5">
            <a:extLst>
              <a:ext uri="{FF2B5EF4-FFF2-40B4-BE49-F238E27FC236}">
                <a16:creationId xmlns="" xmlns:a16="http://schemas.microsoft.com/office/drawing/2014/main" id="{B4F4C744-CC09-4FB3-8062-3A7D50FC43C5}"/>
              </a:ext>
            </a:extLst>
          </p:cNvPr>
          <p:cNvSpPr>
            <a:spLocks noGrp="1"/>
          </p:cNvSpPr>
          <p:nvPr>
            <p:ph type="body" sz="quarter" idx="10" hasCustomPrompt="1"/>
          </p:nvPr>
        </p:nvSpPr>
        <p:spPr>
          <a:xfrm>
            <a:off x="75333" y="490047"/>
            <a:ext cx="9766936" cy="465917"/>
          </a:xfrm>
        </p:spPr>
        <p:txBody>
          <a:bodyPr/>
          <a:lstStyle>
            <a:lvl1pPr marL="0" indent="0">
              <a:buNone/>
              <a:defRPr>
                <a:solidFill>
                  <a:schemeClr val="accent2"/>
                </a:solidFill>
              </a:defRPr>
            </a:lvl1pPr>
            <a:lvl2pPr marL="457200" indent="0">
              <a:buNone/>
              <a:defRPr/>
            </a:lvl2pPr>
          </a:lstStyle>
          <a:p>
            <a:pPr lvl="0"/>
            <a:r>
              <a:rPr lang="en-US" dirty="0"/>
              <a:t>Insert title</a:t>
            </a:r>
          </a:p>
        </p:txBody>
      </p:sp>
      <p:sp>
        <p:nvSpPr>
          <p:cNvPr id="7" name="Text Placeholder 6">
            <a:extLst>
              <a:ext uri="{FF2B5EF4-FFF2-40B4-BE49-F238E27FC236}">
                <a16:creationId xmlns="" xmlns:a16="http://schemas.microsoft.com/office/drawing/2014/main" id="{FDE2751E-1647-4435-8142-F3BFBF038484}"/>
              </a:ext>
            </a:extLst>
          </p:cNvPr>
          <p:cNvSpPr>
            <a:spLocks noGrp="1"/>
          </p:cNvSpPr>
          <p:nvPr>
            <p:ph type="body" sz="quarter" idx="11"/>
          </p:nvPr>
        </p:nvSpPr>
        <p:spPr>
          <a:xfrm>
            <a:off x="75333" y="1022350"/>
            <a:ext cx="9767167" cy="5768975"/>
          </a:xfrm>
        </p:spPr>
        <p:txBody>
          <a:bodyPr>
            <a:normAutofit/>
          </a:bodyPr>
          <a:lstStyle>
            <a:lvl1pPr>
              <a:defRPr sz="1800"/>
            </a:lvl1pPr>
            <a:lvl2pPr>
              <a:defRPr sz="1600"/>
            </a:lvl2pPr>
            <a:lvl3pPr>
              <a:defRPr sz="1400"/>
            </a:lvl3pPr>
            <a:lvl4pPr>
              <a:defRPr sz="1200"/>
            </a:lvl4pPr>
            <a:lvl5pPr>
              <a:defRPr sz="1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5">
            <a:extLst>
              <a:ext uri="{FF2B5EF4-FFF2-40B4-BE49-F238E27FC236}">
                <a16:creationId xmlns="" xmlns:a16="http://schemas.microsoft.com/office/drawing/2014/main" id="{A2FEB454-6035-4368-8F30-4A5D37B02D78}"/>
              </a:ext>
            </a:extLst>
          </p:cNvPr>
          <p:cNvSpPr>
            <a:spLocks noGrp="1"/>
          </p:cNvSpPr>
          <p:nvPr>
            <p:ph type="sldNum" sz="quarter" idx="4"/>
          </p:nvPr>
        </p:nvSpPr>
        <p:spPr>
          <a:xfrm>
            <a:off x="9363075" y="6479078"/>
            <a:ext cx="479194"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610077B-CFD2-4DF6-BDE7-5A2D532D6860}" type="slidenum">
              <a:rPr lang="en-GB" smtClean="0"/>
              <a:pPr/>
              <a:t>‹#›</a:t>
            </a:fld>
            <a:endParaRPr lang="en-GB" dirty="0"/>
          </a:p>
        </p:txBody>
      </p:sp>
    </p:spTree>
    <p:extLst>
      <p:ext uri="{BB962C8B-B14F-4D97-AF65-F5344CB8AC3E}">
        <p14:creationId xmlns:p14="http://schemas.microsoft.com/office/powerpoint/2010/main" val="722665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ashboard">
    <p:spTree>
      <p:nvGrpSpPr>
        <p:cNvPr id="1" name=""/>
        <p:cNvGrpSpPr/>
        <p:nvPr/>
      </p:nvGrpSpPr>
      <p:grpSpPr>
        <a:xfrm>
          <a:off x="0" y="0"/>
          <a:ext cx="0" cy="0"/>
          <a:chOff x="0" y="0"/>
          <a:chExt cx="0" cy="0"/>
        </a:xfrm>
      </p:grpSpPr>
      <p:sp>
        <p:nvSpPr>
          <p:cNvPr id="5" name="Text Placeholder 5">
            <a:extLst>
              <a:ext uri="{FF2B5EF4-FFF2-40B4-BE49-F238E27FC236}">
                <a16:creationId xmlns="" xmlns:a16="http://schemas.microsoft.com/office/drawing/2014/main" id="{5FA5762A-4AB7-4509-96C8-F457D6E052ED}"/>
              </a:ext>
            </a:extLst>
          </p:cNvPr>
          <p:cNvSpPr>
            <a:spLocks noGrp="1"/>
          </p:cNvSpPr>
          <p:nvPr>
            <p:ph type="body" sz="quarter" idx="10" hasCustomPrompt="1"/>
          </p:nvPr>
        </p:nvSpPr>
        <p:spPr>
          <a:xfrm>
            <a:off x="75333" y="490047"/>
            <a:ext cx="9766936" cy="465917"/>
          </a:xfrm>
        </p:spPr>
        <p:txBody>
          <a:bodyPr/>
          <a:lstStyle>
            <a:lvl1pPr marL="0" indent="0">
              <a:buNone/>
              <a:defRPr>
                <a:solidFill>
                  <a:schemeClr val="accent6"/>
                </a:solidFill>
              </a:defRPr>
            </a:lvl1pPr>
            <a:lvl2pPr marL="457200" indent="0">
              <a:buNone/>
              <a:defRPr/>
            </a:lvl2pPr>
          </a:lstStyle>
          <a:p>
            <a:pPr lvl="0"/>
            <a:r>
              <a:rPr lang="en-US" dirty="0"/>
              <a:t>Insert title</a:t>
            </a:r>
          </a:p>
        </p:txBody>
      </p:sp>
      <p:sp>
        <p:nvSpPr>
          <p:cNvPr id="7" name="Slide Number Placeholder 5">
            <a:extLst>
              <a:ext uri="{FF2B5EF4-FFF2-40B4-BE49-F238E27FC236}">
                <a16:creationId xmlns="" xmlns:a16="http://schemas.microsoft.com/office/drawing/2014/main" id="{FC321625-C770-4AAC-A450-142DF565D3DC}"/>
              </a:ext>
            </a:extLst>
          </p:cNvPr>
          <p:cNvSpPr>
            <a:spLocks noGrp="1"/>
          </p:cNvSpPr>
          <p:nvPr>
            <p:ph type="sldNum" sz="quarter" idx="4"/>
          </p:nvPr>
        </p:nvSpPr>
        <p:spPr>
          <a:xfrm>
            <a:off x="9363075" y="6479078"/>
            <a:ext cx="479194"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610077B-CFD2-4DF6-BDE7-5A2D532D6860}" type="slidenum">
              <a:rPr lang="en-GB" smtClean="0"/>
              <a:pPr/>
              <a:t>‹#›</a:t>
            </a:fld>
            <a:endParaRPr lang="en-GB" dirty="0"/>
          </a:p>
        </p:txBody>
      </p:sp>
    </p:spTree>
    <p:extLst>
      <p:ext uri="{BB962C8B-B14F-4D97-AF65-F5344CB8AC3E}">
        <p14:creationId xmlns:p14="http://schemas.microsoft.com/office/powerpoint/2010/main" val="1040508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6" name="Text Placeholder 5">
            <a:extLst>
              <a:ext uri="{FF2B5EF4-FFF2-40B4-BE49-F238E27FC236}">
                <a16:creationId xmlns="" xmlns:a16="http://schemas.microsoft.com/office/drawing/2014/main" id="{B4F4C744-CC09-4FB3-8062-3A7D50FC43C5}"/>
              </a:ext>
            </a:extLst>
          </p:cNvPr>
          <p:cNvSpPr>
            <a:spLocks noGrp="1"/>
          </p:cNvSpPr>
          <p:nvPr>
            <p:ph type="body" sz="quarter" idx="10" hasCustomPrompt="1"/>
          </p:nvPr>
        </p:nvSpPr>
        <p:spPr>
          <a:xfrm>
            <a:off x="75333" y="490047"/>
            <a:ext cx="9766936" cy="465917"/>
          </a:xfrm>
        </p:spPr>
        <p:txBody>
          <a:bodyPr/>
          <a:lstStyle>
            <a:lvl1pPr marL="0" indent="0">
              <a:buNone/>
              <a:defRPr>
                <a:solidFill>
                  <a:schemeClr val="accent6"/>
                </a:solidFill>
              </a:defRPr>
            </a:lvl1pPr>
            <a:lvl2pPr marL="457200" indent="0">
              <a:buNone/>
              <a:defRPr/>
            </a:lvl2pPr>
          </a:lstStyle>
          <a:p>
            <a:pPr lvl="0"/>
            <a:r>
              <a:rPr lang="en-US" dirty="0"/>
              <a:t>Insert title</a:t>
            </a:r>
          </a:p>
        </p:txBody>
      </p:sp>
      <p:sp>
        <p:nvSpPr>
          <p:cNvPr id="7" name="Text Placeholder 6">
            <a:extLst>
              <a:ext uri="{FF2B5EF4-FFF2-40B4-BE49-F238E27FC236}">
                <a16:creationId xmlns="" xmlns:a16="http://schemas.microsoft.com/office/drawing/2014/main" id="{FDE2751E-1647-4435-8142-F3BFBF038484}"/>
              </a:ext>
            </a:extLst>
          </p:cNvPr>
          <p:cNvSpPr>
            <a:spLocks noGrp="1"/>
          </p:cNvSpPr>
          <p:nvPr>
            <p:ph type="body" sz="quarter" idx="11"/>
          </p:nvPr>
        </p:nvSpPr>
        <p:spPr>
          <a:xfrm>
            <a:off x="75333" y="1022350"/>
            <a:ext cx="9767167" cy="5768975"/>
          </a:xfrm>
        </p:spPr>
        <p:txBody>
          <a:bodyPr>
            <a:normAutofit/>
          </a:bodyPr>
          <a:lstStyle>
            <a:lvl1pPr>
              <a:defRPr sz="1800"/>
            </a:lvl1pPr>
            <a:lvl2pPr>
              <a:defRPr sz="1600"/>
            </a:lvl2pPr>
            <a:lvl3pPr>
              <a:defRPr sz="1400"/>
            </a:lvl3pPr>
            <a:lvl4pPr>
              <a:defRPr sz="1200"/>
            </a:lvl4pPr>
            <a:lvl5pPr>
              <a:defRPr sz="1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Slide Number Placeholder 5">
            <a:extLst>
              <a:ext uri="{FF2B5EF4-FFF2-40B4-BE49-F238E27FC236}">
                <a16:creationId xmlns="" xmlns:a16="http://schemas.microsoft.com/office/drawing/2014/main" id="{0DC55107-5C4C-4A7E-A92D-9B3ED710B188}"/>
              </a:ext>
            </a:extLst>
          </p:cNvPr>
          <p:cNvSpPr>
            <a:spLocks noGrp="1"/>
          </p:cNvSpPr>
          <p:nvPr>
            <p:ph type="sldNum" sz="quarter" idx="4"/>
          </p:nvPr>
        </p:nvSpPr>
        <p:spPr>
          <a:xfrm>
            <a:off x="9363075" y="6479078"/>
            <a:ext cx="479194"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610077B-CFD2-4DF6-BDE7-5A2D532D6860}" type="slidenum">
              <a:rPr lang="en-GB" smtClean="0"/>
              <a:pPr/>
              <a:t>‹#›</a:t>
            </a:fld>
            <a:endParaRPr lang="en-GB" dirty="0"/>
          </a:p>
        </p:txBody>
      </p:sp>
    </p:spTree>
    <p:extLst>
      <p:ext uri="{BB962C8B-B14F-4D97-AF65-F5344CB8AC3E}">
        <p14:creationId xmlns:p14="http://schemas.microsoft.com/office/powerpoint/2010/main" val="45862276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338896869"/>
      </p:ext>
    </p:extLst>
  </p:cSld>
  <p:clrMap bg1="lt1" tx1="dk1" bg2="lt2" tx2="dk2" accent1="accent1" accent2="accent2" accent3="accent3" accent4="accent4" accent5="accent5" accent6="accent6" hlink="hlink" folHlink="folHlink"/>
  <p:sldLayoutIdLst>
    <p:sldLayoutId id="2147483804" r:id="rId1"/>
  </p:sldLayoutIdLst>
  <p:hf hdr="0" ftr="0" dt="0"/>
  <p:txStyles>
    <p:titleStyle>
      <a:lvl1pPr algn="ctr" defTabSz="4572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2"/>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6C5E1AA-AEBB-4560-8D24-EBF3BFF1971A}"/>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102F2A57-1BD6-4D86-8FE4-E53AF639DD29}"/>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a:extLst>
              <a:ext uri="{FF2B5EF4-FFF2-40B4-BE49-F238E27FC236}">
                <a16:creationId xmlns="" xmlns:a16="http://schemas.microsoft.com/office/drawing/2014/main" id="{6E032BAD-235C-405A-8E7F-355A83AA5448}"/>
              </a:ext>
            </a:extLst>
          </p:cNvPr>
          <p:cNvSpPr/>
          <p:nvPr userDrawn="1"/>
        </p:nvSpPr>
        <p:spPr>
          <a:xfrm>
            <a:off x="9224962" y="0"/>
            <a:ext cx="681038" cy="432262"/>
          </a:xfrm>
          <a:prstGeom prst="rect">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Arrow: Pentagon 16">
            <a:extLst>
              <a:ext uri="{FF2B5EF4-FFF2-40B4-BE49-F238E27FC236}">
                <a16:creationId xmlns="" xmlns:a16="http://schemas.microsoft.com/office/drawing/2014/main" id="{0BB3F97B-5993-44DB-A5CC-4ED90412564F}"/>
              </a:ext>
            </a:extLst>
          </p:cNvPr>
          <p:cNvSpPr/>
          <p:nvPr userDrawn="1"/>
        </p:nvSpPr>
        <p:spPr>
          <a:xfrm>
            <a:off x="8593194" y="0"/>
            <a:ext cx="1263536" cy="432262"/>
          </a:xfrm>
          <a:prstGeom prst="homePlate">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Arrow: Pentagon 8">
            <a:extLst>
              <a:ext uri="{FF2B5EF4-FFF2-40B4-BE49-F238E27FC236}">
                <a16:creationId xmlns="" xmlns:a16="http://schemas.microsoft.com/office/drawing/2014/main" id="{51F92F4C-0186-40E0-9929-75D6F6366CAE}"/>
              </a:ext>
            </a:extLst>
          </p:cNvPr>
          <p:cNvSpPr/>
          <p:nvPr userDrawn="1"/>
        </p:nvSpPr>
        <p:spPr>
          <a:xfrm>
            <a:off x="7556268" y="0"/>
            <a:ext cx="1263536" cy="432262"/>
          </a:xfrm>
          <a:prstGeom prst="homePlat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Arrow: Pentagon 9">
            <a:extLst>
              <a:ext uri="{FF2B5EF4-FFF2-40B4-BE49-F238E27FC236}">
                <a16:creationId xmlns="" xmlns:a16="http://schemas.microsoft.com/office/drawing/2014/main" id="{EC92880C-A136-47D0-92F7-0CB7A5CACF56}"/>
              </a:ext>
            </a:extLst>
          </p:cNvPr>
          <p:cNvSpPr/>
          <p:nvPr userDrawn="1"/>
        </p:nvSpPr>
        <p:spPr>
          <a:xfrm>
            <a:off x="6519341" y="0"/>
            <a:ext cx="1263536" cy="432262"/>
          </a:xfrm>
          <a:prstGeom prst="homePlat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 xmlns:a16="http://schemas.microsoft.com/office/drawing/2014/main" id="{8A3B0F04-65B2-4429-84E4-DDAE07DDE2E6}"/>
              </a:ext>
            </a:extLst>
          </p:cNvPr>
          <p:cNvSpPr/>
          <p:nvPr userDrawn="1"/>
        </p:nvSpPr>
        <p:spPr>
          <a:xfrm>
            <a:off x="8795104" y="-5160"/>
            <a:ext cx="859531" cy="430887"/>
          </a:xfrm>
          <a:prstGeom prst="rect">
            <a:avLst/>
          </a:prstGeom>
        </p:spPr>
        <p:txBody>
          <a:bodyPr wrap="none">
            <a:spAutoFit/>
          </a:bodyPr>
          <a:lstStyle/>
          <a:p>
            <a:pPr algn="ctr"/>
            <a:r>
              <a:rPr lang="en-GB" sz="1100" dirty="0">
                <a:solidFill>
                  <a:schemeClr val="bg1"/>
                </a:solidFill>
              </a:rPr>
              <a:t>Committed</a:t>
            </a:r>
          </a:p>
          <a:p>
            <a:pPr algn="ctr"/>
            <a:r>
              <a:rPr lang="en-GB" sz="1100" dirty="0">
                <a:solidFill>
                  <a:schemeClr val="bg1"/>
                </a:solidFill>
              </a:rPr>
              <a:t>programme</a:t>
            </a:r>
          </a:p>
        </p:txBody>
      </p:sp>
      <p:sp>
        <p:nvSpPr>
          <p:cNvPr id="12" name="Rectangle 11">
            <a:extLst>
              <a:ext uri="{FF2B5EF4-FFF2-40B4-BE49-F238E27FC236}">
                <a16:creationId xmlns="" xmlns:a16="http://schemas.microsoft.com/office/drawing/2014/main" id="{FC40F694-660D-44F9-9B7D-16628A3E7CCD}"/>
              </a:ext>
            </a:extLst>
          </p:cNvPr>
          <p:cNvSpPr/>
          <p:nvPr userDrawn="1"/>
        </p:nvSpPr>
        <p:spPr>
          <a:xfrm>
            <a:off x="7760817" y="-5160"/>
            <a:ext cx="859531" cy="430887"/>
          </a:xfrm>
          <a:prstGeom prst="rect">
            <a:avLst/>
          </a:prstGeom>
        </p:spPr>
        <p:txBody>
          <a:bodyPr wrap="none">
            <a:spAutoFit/>
          </a:bodyPr>
          <a:lstStyle/>
          <a:p>
            <a:pPr algn="ctr"/>
            <a:r>
              <a:rPr lang="en-GB" sz="1100" dirty="0">
                <a:solidFill>
                  <a:schemeClr val="bg1"/>
                </a:solidFill>
              </a:rPr>
              <a:t>Allocated</a:t>
            </a:r>
          </a:p>
          <a:p>
            <a:pPr algn="ctr"/>
            <a:r>
              <a:rPr lang="en-GB" sz="1100" dirty="0">
                <a:solidFill>
                  <a:schemeClr val="bg1"/>
                </a:solidFill>
              </a:rPr>
              <a:t>programme</a:t>
            </a:r>
          </a:p>
        </p:txBody>
      </p:sp>
      <p:sp>
        <p:nvSpPr>
          <p:cNvPr id="16" name="Rectangle 15">
            <a:extLst>
              <a:ext uri="{FF2B5EF4-FFF2-40B4-BE49-F238E27FC236}">
                <a16:creationId xmlns="" xmlns:a16="http://schemas.microsoft.com/office/drawing/2014/main" id="{FFBC8163-108E-4B65-9203-C47F408A3A2B}"/>
              </a:ext>
            </a:extLst>
          </p:cNvPr>
          <p:cNvSpPr/>
          <p:nvPr userDrawn="1"/>
        </p:nvSpPr>
        <p:spPr>
          <a:xfrm>
            <a:off x="6829547" y="1375"/>
            <a:ext cx="643126" cy="430887"/>
          </a:xfrm>
          <a:prstGeom prst="rect">
            <a:avLst/>
          </a:prstGeom>
        </p:spPr>
        <p:txBody>
          <a:bodyPr wrap="none">
            <a:spAutoFit/>
          </a:bodyPr>
          <a:lstStyle/>
          <a:p>
            <a:pPr algn="ctr"/>
            <a:r>
              <a:rPr lang="en-GB" sz="1100" dirty="0">
                <a:solidFill>
                  <a:schemeClr val="bg1"/>
                </a:solidFill>
              </a:rPr>
              <a:t>Project</a:t>
            </a:r>
          </a:p>
          <a:p>
            <a:pPr algn="ctr"/>
            <a:r>
              <a:rPr lang="en-GB" sz="1100" dirty="0">
                <a:solidFill>
                  <a:schemeClr val="bg1"/>
                </a:solidFill>
              </a:rPr>
              <a:t>pipeline</a:t>
            </a:r>
          </a:p>
        </p:txBody>
      </p:sp>
      <p:sp>
        <p:nvSpPr>
          <p:cNvPr id="18" name="Arrow: Pentagon 17">
            <a:extLst>
              <a:ext uri="{FF2B5EF4-FFF2-40B4-BE49-F238E27FC236}">
                <a16:creationId xmlns="" xmlns:a16="http://schemas.microsoft.com/office/drawing/2014/main" id="{B9A5CE2F-7BCB-43E3-9EE8-DE17A2225B98}"/>
              </a:ext>
            </a:extLst>
          </p:cNvPr>
          <p:cNvSpPr/>
          <p:nvPr userDrawn="1"/>
        </p:nvSpPr>
        <p:spPr>
          <a:xfrm>
            <a:off x="1689478" y="0"/>
            <a:ext cx="5068017" cy="432262"/>
          </a:xfrm>
          <a:prstGeom prst="homePlate">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0" name="Picture 19">
            <a:extLst>
              <a:ext uri="{FF2B5EF4-FFF2-40B4-BE49-F238E27FC236}">
                <a16:creationId xmlns="" xmlns:a16="http://schemas.microsoft.com/office/drawing/2014/main" id="{FABAB47F-5D9F-46FF-939E-E28C19D2FC3A}"/>
              </a:ext>
            </a:extLst>
          </p:cNvPr>
          <p:cNvPicPr>
            <a:picLocks noChangeAspect="1"/>
          </p:cNvPicPr>
          <p:nvPr userDrawn="1"/>
        </p:nvPicPr>
        <p:blipFill rotWithShape="1">
          <a:blip r:embed="rId4" cstate="email">
            <a:extLst>
              <a:ext uri="{28A0092B-C50C-407E-A947-70E740481C1C}">
                <a14:useLocalDpi xmlns:a14="http://schemas.microsoft.com/office/drawing/2010/main" val="0"/>
              </a:ext>
            </a:extLst>
          </a:blip>
          <a:srcRect t="15142"/>
          <a:stretch/>
        </p:blipFill>
        <p:spPr>
          <a:xfrm>
            <a:off x="520932" y="46797"/>
            <a:ext cx="1074125" cy="340042"/>
          </a:xfrm>
          <a:prstGeom prst="rect">
            <a:avLst/>
          </a:prstGeom>
        </p:spPr>
      </p:pic>
      <p:pic>
        <p:nvPicPr>
          <p:cNvPr id="22" name="Picture 21">
            <a:extLst>
              <a:ext uri="{FF2B5EF4-FFF2-40B4-BE49-F238E27FC236}">
                <a16:creationId xmlns="" xmlns:a16="http://schemas.microsoft.com/office/drawing/2014/main" id="{335125FE-1005-455E-8B8D-14E108685144}"/>
              </a:ext>
            </a:extLst>
          </p:cNvPr>
          <p:cNvPicPr>
            <a:picLocks noChangeAspect="1"/>
          </p:cNvPicPr>
          <p:nvPr userDrawn="1"/>
        </p:nvPicPr>
        <p:blipFill>
          <a:blip r:embed="rId5" cstate="email">
            <a:extLst>
              <a:ext uri="{28A0092B-C50C-407E-A947-70E740481C1C}">
                <a14:useLocalDpi xmlns:a14="http://schemas.microsoft.com/office/drawing/2010/main" val="0"/>
              </a:ext>
            </a:extLst>
          </a:blip>
          <a:stretch>
            <a:fillRect/>
          </a:stretch>
        </p:blipFill>
        <p:spPr>
          <a:xfrm>
            <a:off x="49270" y="25361"/>
            <a:ext cx="377241" cy="369844"/>
          </a:xfrm>
          <a:prstGeom prst="rect">
            <a:avLst/>
          </a:prstGeom>
        </p:spPr>
      </p:pic>
    </p:spTree>
    <p:extLst>
      <p:ext uri="{BB962C8B-B14F-4D97-AF65-F5344CB8AC3E}">
        <p14:creationId xmlns:p14="http://schemas.microsoft.com/office/powerpoint/2010/main" val="3015698211"/>
      </p:ext>
    </p:extLst>
  </p:cSld>
  <p:clrMap bg1="lt1" tx1="dk1" bg2="lt2" tx2="dk2" accent1="accent1" accent2="accent2" accent3="accent3" accent4="accent4" accent5="accent5" accent6="accent6" hlink="hlink" folHlink="folHlink"/>
  <p:sldLayoutIdLst>
    <p:sldLayoutId id="2147483812" r:id="rId1"/>
    <p:sldLayoutId id="2147483825"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6C5E1AA-AEBB-4560-8D24-EBF3BFF1971A}"/>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102F2A57-1BD6-4D86-8FE4-E53AF639DD29}"/>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a:extLst>
              <a:ext uri="{FF2B5EF4-FFF2-40B4-BE49-F238E27FC236}">
                <a16:creationId xmlns="" xmlns:a16="http://schemas.microsoft.com/office/drawing/2014/main" id="{6E032BAD-235C-405A-8E7F-355A83AA5448}"/>
              </a:ext>
            </a:extLst>
          </p:cNvPr>
          <p:cNvSpPr/>
          <p:nvPr userDrawn="1"/>
        </p:nvSpPr>
        <p:spPr>
          <a:xfrm>
            <a:off x="9224962" y="0"/>
            <a:ext cx="681038" cy="432262"/>
          </a:xfrm>
          <a:prstGeom prst="rect">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Arrow: Pentagon 16">
            <a:extLst>
              <a:ext uri="{FF2B5EF4-FFF2-40B4-BE49-F238E27FC236}">
                <a16:creationId xmlns="" xmlns:a16="http://schemas.microsoft.com/office/drawing/2014/main" id="{0BB3F97B-5993-44DB-A5CC-4ED90412564F}"/>
              </a:ext>
            </a:extLst>
          </p:cNvPr>
          <p:cNvSpPr/>
          <p:nvPr userDrawn="1"/>
        </p:nvSpPr>
        <p:spPr>
          <a:xfrm>
            <a:off x="8593194" y="0"/>
            <a:ext cx="1263536" cy="432262"/>
          </a:xfrm>
          <a:prstGeom prst="homePlate">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Arrow: Pentagon 8">
            <a:extLst>
              <a:ext uri="{FF2B5EF4-FFF2-40B4-BE49-F238E27FC236}">
                <a16:creationId xmlns="" xmlns:a16="http://schemas.microsoft.com/office/drawing/2014/main" id="{51F92F4C-0186-40E0-9929-75D6F6366CAE}"/>
              </a:ext>
            </a:extLst>
          </p:cNvPr>
          <p:cNvSpPr/>
          <p:nvPr userDrawn="1"/>
        </p:nvSpPr>
        <p:spPr>
          <a:xfrm>
            <a:off x="7556268" y="0"/>
            <a:ext cx="1263536" cy="432262"/>
          </a:xfrm>
          <a:prstGeom prst="homePlate">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Arrow: Pentagon 9">
            <a:extLst>
              <a:ext uri="{FF2B5EF4-FFF2-40B4-BE49-F238E27FC236}">
                <a16:creationId xmlns="" xmlns:a16="http://schemas.microsoft.com/office/drawing/2014/main" id="{EC92880C-A136-47D0-92F7-0CB7A5CACF56}"/>
              </a:ext>
            </a:extLst>
          </p:cNvPr>
          <p:cNvSpPr/>
          <p:nvPr userDrawn="1"/>
        </p:nvSpPr>
        <p:spPr>
          <a:xfrm>
            <a:off x="6519341" y="0"/>
            <a:ext cx="1263536" cy="432262"/>
          </a:xfrm>
          <a:prstGeom prst="homePlate">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 xmlns:a16="http://schemas.microsoft.com/office/drawing/2014/main" id="{FFBC8163-108E-4B65-9203-C47F408A3A2B}"/>
              </a:ext>
            </a:extLst>
          </p:cNvPr>
          <p:cNvSpPr/>
          <p:nvPr userDrawn="1"/>
        </p:nvSpPr>
        <p:spPr>
          <a:xfrm>
            <a:off x="6829547" y="1375"/>
            <a:ext cx="643126" cy="430887"/>
          </a:xfrm>
          <a:prstGeom prst="rect">
            <a:avLst/>
          </a:prstGeom>
        </p:spPr>
        <p:txBody>
          <a:bodyPr wrap="none">
            <a:spAutoFit/>
          </a:bodyPr>
          <a:lstStyle/>
          <a:p>
            <a:pPr algn="ctr"/>
            <a:r>
              <a:rPr lang="en-GB" sz="1100" dirty="0">
                <a:solidFill>
                  <a:schemeClr val="bg1"/>
                </a:solidFill>
              </a:rPr>
              <a:t>Project</a:t>
            </a:r>
          </a:p>
          <a:p>
            <a:pPr algn="ctr"/>
            <a:r>
              <a:rPr lang="en-GB" sz="1100" dirty="0">
                <a:solidFill>
                  <a:schemeClr val="bg1"/>
                </a:solidFill>
              </a:rPr>
              <a:t>pipeline</a:t>
            </a:r>
          </a:p>
        </p:txBody>
      </p:sp>
      <p:sp>
        <p:nvSpPr>
          <p:cNvPr id="18" name="Arrow: Pentagon 17">
            <a:extLst>
              <a:ext uri="{FF2B5EF4-FFF2-40B4-BE49-F238E27FC236}">
                <a16:creationId xmlns="" xmlns:a16="http://schemas.microsoft.com/office/drawing/2014/main" id="{B9A5CE2F-7BCB-43E3-9EE8-DE17A2225B98}"/>
              </a:ext>
            </a:extLst>
          </p:cNvPr>
          <p:cNvSpPr/>
          <p:nvPr userDrawn="1"/>
        </p:nvSpPr>
        <p:spPr>
          <a:xfrm>
            <a:off x="1689478" y="0"/>
            <a:ext cx="5068017" cy="432262"/>
          </a:xfrm>
          <a:prstGeom prst="homePlate">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0" name="Picture 19">
            <a:extLst>
              <a:ext uri="{FF2B5EF4-FFF2-40B4-BE49-F238E27FC236}">
                <a16:creationId xmlns="" xmlns:a16="http://schemas.microsoft.com/office/drawing/2014/main" id="{FABAB47F-5D9F-46FF-939E-E28C19D2FC3A}"/>
              </a:ext>
            </a:extLst>
          </p:cNvPr>
          <p:cNvPicPr>
            <a:picLocks noChangeAspect="1"/>
          </p:cNvPicPr>
          <p:nvPr userDrawn="1"/>
        </p:nvPicPr>
        <p:blipFill rotWithShape="1">
          <a:blip r:embed="rId4" cstate="email">
            <a:extLst>
              <a:ext uri="{28A0092B-C50C-407E-A947-70E740481C1C}">
                <a14:useLocalDpi xmlns:a14="http://schemas.microsoft.com/office/drawing/2010/main" val="0"/>
              </a:ext>
            </a:extLst>
          </a:blip>
          <a:srcRect t="15142"/>
          <a:stretch/>
        </p:blipFill>
        <p:spPr>
          <a:xfrm>
            <a:off x="520932" y="46797"/>
            <a:ext cx="1074125" cy="340042"/>
          </a:xfrm>
          <a:prstGeom prst="rect">
            <a:avLst/>
          </a:prstGeom>
        </p:spPr>
      </p:pic>
      <p:pic>
        <p:nvPicPr>
          <p:cNvPr id="22" name="Picture 21">
            <a:extLst>
              <a:ext uri="{FF2B5EF4-FFF2-40B4-BE49-F238E27FC236}">
                <a16:creationId xmlns="" xmlns:a16="http://schemas.microsoft.com/office/drawing/2014/main" id="{335125FE-1005-455E-8B8D-14E108685144}"/>
              </a:ext>
            </a:extLst>
          </p:cNvPr>
          <p:cNvPicPr>
            <a:picLocks noChangeAspect="1"/>
          </p:cNvPicPr>
          <p:nvPr userDrawn="1"/>
        </p:nvPicPr>
        <p:blipFill>
          <a:blip r:embed="rId5" cstate="email">
            <a:extLst>
              <a:ext uri="{28A0092B-C50C-407E-A947-70E740481C1C}">
                <a14:useLocalDpi xmlns:a14="http://schemas.microsoft.com/office/drawing/2010/main" val="0"/>
              </a:ext>
            </a:extLst>
          </a:blip>
          <a:stretch>
            <a:fillRect/>
          </a:stretch>
        </p:blipFill>
        <p:spPr>
          <a:xfrm>
            <a:off x="49270" y="25361"/>
            <a:ext cx="377241" cy="369844"/>
          </a:xfrm>
          <a:prstGeom prst="rect">
            <a:avLst/>
          </a:prstGeom>
        </p:spPr>
      </p:pic>
    </p:spTree>
    <p:extLst>
      <p:ext uri="{BB962C8B-B14F-4D97-AF65-F5344CB8AC3E}">
        <p14:creationId xmlns:p14="http://schemas.microsoft.com/office/powerpoint/2010/main" val="824788979"/>
      </p:ext>
    </p:extLst>
  </p:cSld>
  <p:clrMap bg1="lt1" tx1="dk1" bg2="lt2" tx2="dk2" accent1="accent1" accent2="accent2" accent3="accent3" accent4="accent4" accent5="accent5" accent6="accent6" hlink="hlink" folHlink="folHlink"/>
  <p:sldLayoutIdLst>
    <p:sldLayoutId id="2147483820" r:id="rId1"/>
    <p:sldLayoutId id="2147483828"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6C5E1AA-AEBB-4560-8D24-EBF3BFF1971A}"/>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102F2A57-1BD6-4D86-8FE4-E53AF639DD29}"/>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a:extLst>
              <a:ext uri="{FF2B5EF4-FFF2-40B4-BE49-F238E27FC236}">
                <a16:creationId xmlns="" xmlns:a16="http://schemas.microsoft.com/office/drawing/2014/main" id="{6E032BAD-235C-405A-8E7F-355A83AA5448}"/>
              </a:ext>
            </a:extLst>
          </p:cNvPr>
          <p:cNvSpPr/>
          <p:nvPr userDrawn="1"/>
        </p:nvSpPr>
        <p:spPr>
          <a:xfrm>
            <a:off x="9224962" y="0"/>
            <a:ext cx="681038" cy="432262"/>
          </a:xfrm>
          <a:prstGeom prst="rect">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Arrow: Pentagon 16">
            <a:extLst>
              <a:ext uri="{FF2B5EF4-FFF2-40B4-BE49-F238E27FC236}">
                <a16:creationId xmlns="" xmlns:a16="http://schemas.microsoft.com/office/drawing/2014/main" id="{0BB3F97B-5993-44DB-A5CC-4ED90412564F}"/>
              </a:ext>
            </a:extLst>
          </p:cNvPr>
          <p:cNvSpPr/>
          <p:nvPr userDrawn="1"/>
        </p:nvSpPr>
        <p:spPr>
          <a:xfrm>
            <a:off x="8593194" y="0"/>
            <a:ext cx="1263536" cy="432262"/>
          </a:xfrm>
          <a:prstGeom prst="homePlate">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Arrow: Pentagon 8">
            <a:extLst>
              <a:ext uri="{FF2B5EF4-FFF2-40B4-BE49-F238E27FC236}">
                <a16:creationId xmlns="" xmlns:a16="http://schemas.microsoft.com/office/drawing/2014/main" id="{51F92F4C-0186-40E0-9929-75D6F6366CAE}"/>
              </a:ext>
            </a:extLst>
          </p:cNvPr>
          <p:cNvSpPr/>
          <p:nvPr userDrawn="1"/>
        </p:nvSpPr>
        <p:spPr>
          <a:xfrm>
            <a:off x="7556268" y="0"/>
            <a:ext cx="1263536" cy="432262"/>
          </a:xfrm>
          <a:prstGeom prst="homePlat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Arrow: Pentagon 9">
            <a:extLst>
              <a:ext uri="{FF2B5EF4-FFF2-40B4-BE49-F238E27FC236}">
                <a16:creationId xmlns="" xmlns:a16="http://schemas.microsoft.com/office/drawing/2014/main" id="{EC92880C-A136-47D0-92F7-0CB7A5CACF56}"/>
              </a:ext>
            </a:extLst>
          </p:cNvPr>
          <p:cNvSpPr/>
          <p:nvPr userDrawn="1"/>
        </p:nvSpPr>
        <p:spPr>
          <a:xfrm>
            <a:off x="6519341" y="0"/>
            <a:ext cx="1263536" cy="432262"/>
          </a:xfrm>
          <a:prstGeom prst="homePlate">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 xmlns:a16="http://schemas.microsoft.com/office/drawing/2014/main" id="{8A3B0F04-65B2-4429-84E4-DDAE07DDE2E6}"/>
              </a:ext>
            </a:extLst>
          </p:cNvPr>
          <p:cNvSpPr/>
          <p:nvPr userDrawn="1"/>
        </p:nvSpPr>
        <p:spPr>
          <a:xfrm>
            <a:off x="8795104" y="-5160"/>
            <a:ext cx="859531" cy="430887"/>
          </a:xfrm>
          <a:prstGeom prst="rect">
            <a:avLst/>
          </a:prstGeom>
        </p:spPr>
        <p:txBody>
          <a:bodyPr wrap="none">
            <a:spAutoFit/>
          </a:bodyPr>
          <a:lstStyle/>
          <a:p>
            <a:pPr algn="ctr"/>
            <a:r>
              <a:rPr lang="en-GB" sz="1100" dirty="0">
                <a:solidFill>
                  <a:schemeClr val="bg1"/>
                </a:solidFill>
              </a:rPr>
              <a:t>Committed</a:t>
            </a:r>
          </a:p>
          <a:p>
            <a:pPr algn="ctr"/>
            <a:r>
              <a:rPr lang="en-GB" sz="1100" dirty="0">
                <a:solidFill>
                  <a:schemeClr val="bg1"/>
                </a:solidFill>
              </a:rPr>
              <a:t>programme</a:t>
            </a:r>
          </a:p>
        </p:txBody>
      </p:sp>
      <p:sp>
        <p:nvSpPr>
          <p:cNvPr id="12" name="Rectangle 11">
            <a:extLst>
              <a:ext uri="{FF2B5EF4-FFF2-40B4-BE49-F238E27FC236}">
                <a16:creationId xmlns="" xmlns:a16="http://schemas.microsoft.com/office/drawing/2014/main" id="{FC40F694-660D-44F9-9B7D-16628A3E7CCD}"/>
              </a:ext>
            </a:extLst>
          </p:cNvPr>
          <p:cNvSpPr/>
          <p:nvPr userDrawn="1"/>
        </p:nvSpPr>
        <p:spPr>
          <a:xfrm>
            <a:off x="7760817" y="-5160"/>
            <a:ext cx="859531" cy="430887"/>
          </a:xfrm>
          <a:prstGeom prst="rect">
            <a:avLst/>
          </a:prstGeom>
        </p:spPr>
        <p:txBody>
          <a:bodyPr wrap="none">
            <a:spAutoFit/>
          </a:bodyPr>
          <a:lstStyle/>
          <a:p>
            <a:pPr algn="ctr"/>
            <a:r>
              <a:rPr lang="en-GB" sz="1100" dirty="0">
                <a:solidFill>
                  <a:schemeClr val="bg1"/>
                </a:solidFill>
              </a:rPr>
              <a:t>Allocated</a:t>
            </a:r>
          </a:p>
          <a:p>
            <a:pPr algn="ctr"/>
            <a:r>
              <a:rPr lang="en-GB" sz="1100" dirty="0">
                <a:solidFill>
                  <a:schemeClr val="bg1"/>
                </a:solidFill>
              </a:rPr>
              <a:t>programme</a:t>
            </a:r>
          </a:p>
        </p:txBody>
      </p:sp>
      <p:sp>
        <p:nvSpPr>
          <p:cNvPr id="18" name="Arrow: Pentagon 17">
            <a:extLst>
              <a:ext uri="{FF2B5EF4-FFF2-40B4-BE49-F238E27FC236}">
                <a16:creationId xmlns="" xmlns:a16="http://schemas.microsoft.com/office/drawing/2014/main" id="{B9A5CE2F-7BCB-43E3-9EE8-DE17A2225B98}"/>
              </a:ext>
            </a:extLst>
          </p:cNvPr>
          <p:cNvSpPr/>
          <p:nvPr userDrawn="1"/>
        </p:nvSpPr>
        <p:spPr>
          <a:xfrm>
            <a:off x="1689478" y="0"/>
            <a:ext cx="5068017" cy="432262"/>
          </a:xfrm>
          <a:prstGeom prst="homePlate">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0" name="Picture 19">
            <a:extLst>
              <a:ext uri="{FF2B5EF4-FFF2-40B4-BE49-F238E27FC236}">
                <a16:creationId xmlns="" xmlns:a16="http://schemas.microsoft.com/office/drawing/2014/main" id="{FABAB47F-5D9F-46FF-939E-E28C19D2FC3A}"/>
              </a:ext>
            </a:extLst>
          </p:cNvPr>
          <p:cNvPicPr>
            <a:picLocks noChangeAspect="1"/>
          </p:cNvPicPr>
          <p:nvPr userDrawn="1"/>
        </p:nvPicPr>
        <p:blipFill rotWithShape="1">
          <a:blip r:embed="rId4" cstate="email">
            <a:extLst>
              <a:ext uri="{28A0092B-C50C-407E-A947-70E740481C1C}">
                <a14:useLocalDpi xmlns:a14="http://schemas.microsoft.com/office/drawing/2010/main" val="0"/>
              </a:ext>
            </a:extLst>
          </a:blip>
          <a:srcRect t="15142"/>
          <a:stretch/>
        </p:blipFill>
        <p:spPr>
          <a:xfrm>
            <a:off x="520932" y="46797"/>
            <a:ext cx="1074125" cy="340042"/>
          </a:xfrm>
          <a:prstGeom prst="rect">
            <a:avLst/>
          </a:prstGeom>
        </p:spPr>
      </p:pic>
      <p:pic>
        <p:nvPicPr>
          <p:cNvPr id="22" name="Picture 21">
            <a:extLst>
              <a:ext uri="{FF2B5EF4-FFF2-40B4-BE49-F238E27FC236}">
                <a16:creationId xmlns="" xmlns:a16="http://schemas.microsoft.com/office/drawing/2014/main" id="{335125FE-1005-455E-8B8D-14E108685144}"/>
              </a:ext>
            </a:extLst>
          </p:cNvPr>
          <p:cNvPicPr>
            <a:picLocks noChangeAspect="1"/>
          </p:cNvPicPr>
          <p:nvPr userDrawn="1"/>
        </p:nvPicPr>
        <p:blipFill>
          <a:blip r:embed="rId5" cstate="email">
            <a:extLst>
              <a:ext uri="{28A0092B-C50C-407E-A947-70E740481C1C}">
                <a14:useLocalDpi xmlns:a14="http://schemas.microsoft.com/office/drawing/2010/main" val="0"/>
              </a:ext>
            </a:extLst>
          </a:blip>
          <a:stretch>
            <a:fillRect/>
          </a:stretch>
        </p:blipFill>
        <p:spPr>
          <a:xfrm>
            <a:off x="49270" y="25361"/>
            <a:ext cx="377241" cy="369844"/>
          </a:xfrm>
          <a:prstGeom prst="rect">
            <a:avLst/>
          </a:prstGeom>
        </p:spPr>
      </p:pic>
    </p:spTree>
    <p:extLst>
      <p:ext uri="{BB962C8B-B14F-4D97-AF65-F5344CB8AC3E}">
        <p14:creationId xmlns:p14="http://schemas.microsoft.com/office/powerpoint/2010/main" val="182161090"/>
      </p:ext>
    </p:extLst>
  </p:cSld>
  <p:clrMap bg1="lt1" tx1="dk1" bg2="lt2" tx2="dk2" accent1="accent1" accent2="accent2" accent3="accent3" accent4="accent4" accent5="accent5" accent6="accent6" hlink="hlink" folHlink="folHlink"/>
  <p:sldLayoutIdLst>
    <p:sldLayoutId id="2147483814" r:id="rId1"/>
    <p:sldLayoutId id="2147483829"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6C5E1AA-AEBB-4560-8D24-EBF3BFF1971A}"/>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102F2A57-1BD6-4D86-8FE4-E53AF639DD29}"/>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a:extLst>
              <a:ext uri="{FF2B5EF4-FFF2-40B4-BE49-F238E27FC236}">
                <a16:creationId xmlns="" xmlns:a16="http://schemas.microsoft.com/office/drawing/2014/main" id="{6E032BAD-235C-405A-8E7F-355A83AA5448}"/>
              </a:ext>
            </a:extLst>
          </p:cNvPr>
          <p:cNvSpPr/>
          <p:nvPr userDrawn="1"/>
        </p:nvSpPr>
        <p:spPr>
          <a:xfrm>
            <a:off x="9224962" y="0"/>
            <a:ext cx="681038" cy="432262"/>
          </a:xfrm>
          <a:prstGeom prst="rect">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Arrow: Pentagon 16">
            <a:extLst>
              <a:ext uri="{FF2B5EF4-FFF2-40B4-BE49-F238E27FC236}">
                <a16:creationId xmlns="" xmlns:a16="http://schemas.microsoft.com/office/drawing/2014/main" id="{0BB3F97B-5993-44DB-A5CC-4ED90412564F}"/>
              </a:ext>
            </a:extLst>
          </p:cNvPr>
          <p:cNvSpPr/>
          <p:nvPr userDrawn="1"/>
        </p:nvSpPr>
        <p:spPr>
          <a:xfrm>
            <a:off x="8593194" y="0"/>
            <a:ext cx="1263536" cy="432262"/>
          </a:xfrm>
          <a:prstGeom prst="homePlate">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Arrow: Pentagon 8">
            <a:extLst>
              <a:ext uri="{FF2B5EF4-FFF2-40B4-BE49-F238E27FC236}">
                <a16:creationId xmlns="" xmlns:a16="http://schemas.microsoft.com/office/drawing/2014/main" id="{51F92F4C-0186-40E0-9929-75D6F6366CAE}"/>
              </a:ext>
            </a:extLst>
          </p:cNvPr>
          <p:cNvSpPr/>
          <p:nvPr userDrawn="1"/>
        </p:nvSpPr>
        <p:spPr>
          <a:xfrm>
            <a:off x="7556268" y="0"/>
            <a:ext cx="1263536" cy="432262"/>
          </a:xfrm>
          <a:prstGeom prst="homePlate">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Arrow: Pentagon 9">
            <a:extLst>
              <a:ext uri="{FF2B5EF4-FFF2-40B4-BE49-F238E27FC236}">
                <a16:creationId xmlns="" xmlns:a16="http://schemas.microsoft.com/office/drawing/2014/main" id="{EC92880C-A136-47D0-92F7-0CB7A5CACF56}"/>
              </a:ext>
            </a:extLst>
          </p:cNvPr>
          <p:cNvSpPr/>
          <p:nvPr userDrawn="1"/>
        </p:nvSpPr>
        <p:spPr>
          <a:xfrm>
            <a:off x="6519341" y="0"/>
            <a:ext cx="1263536" cy="432262"/>
          </a:xfrm>
          <a:prstGeom prst="homePlate">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 xmlns:a16="http://schemas.microsoft.com/office/drawing/2014/main" id="{8A3B0F04-65B2-4429-84E4-DDAE07DDE2E6}"/>
              </a:ext>
            </a:extLst>
          </p:cNvPr>
          <p:cNvSpPr/>
          <p:nvPr userDrawn="1"/>
        </p:nvSpPr>
        <p:spPr>
          <a:xfrm>
            <a:off x="8795104" y="-5160"/>
            <a:ext cx="859531" cy="430887"/>
          </a:xfrm>
          <a:prstGeom prst="rect">
            <a:avLst/>
          </a:prstGeom>
        </p:spPr>
        <p:txBody>
          <a:bodyPr wrap="none">
            <a:spAutoFit/>
          </a:bodyPr>
          <a:lstStyle/>
          <a:p>
            <a:pPr algn="ctr"/>
            <a:r>
              <a:rPr lang="en-GB" sz="1100" dirty="0">
                <a:solidFill>
                  <a:schemeClr val="bg1"/>
                </a:solidFill>
              </a:rPr>
              <a:t>Committed</a:t>
            </a:r>
          </a:p>
          <a:p>
            <a:pPr algn="ctr"/>
            <a:r>
              <a:rPr lang="en-GB" sz="1100" dirty="0">
                <a:solidFill>
                  <a:schemeClr val="bg1"/>
                </a:solidFill>
              </a:rPr>
              <a:t>programme</a:t>
            </a:r>
          </a:p>
        </p:txBody>
      </p:sp>
      <p:sp>
        <p:nvSpPr>
          <p:cNvPr id="18" name="Arrow: Pentagon 17">
            <a:extLst>
              <a:ext uri="{FF2B5EF4-FFF2-40B4-BE49-F238E27FC236}">
                <a16:creationId xmlns="" xmlns:a16="http://schemas.microsoft.com/office/drawing/2014/main" id="{B9A5CE2F-7BCB-43E3-9EE8-DE17A2225B98}"/>
              </a:ext>
            </a:extLst>
          </p:cNvPr>
          <p:cNvSpPr/>
          <p:nvPr userDrawn="1"/>
        </p:nvSpPr>
        <p:spPr>
          <a:xfrm>
            <a:off x="1689478" y="0"/>
            <a:ext cx="5068017" cy="432262"/>
          </a:xfrm>
          <a:prstGeom prst="homePlate">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0" name="Picture 19">
            <a:extLst>
              <a:ext uri="{FF2B5EF4-FFF2-40B4-BE49-F238E27FC236}">
                <a16:creationId xmlns="" xmlns:a16="http://schemas.microsoft.com/office/drawing/2014/main" id="{FABAB47F-5D9F-46FF-939E-E28C19D2FC3A}"/>
              </a:ext>
            </a:extLst>
          </p:cNvPr>
          <p:cNvPicPr>
            <a:picLocks noChangeAspect="1"/>
          </p:cNvPicPr>
          <p:nvPr userDrawn="1"/>
        </p:nvPicPr>
        <p:blipFill rotWithShape="1">
          <a:blip r:embed="rId5" cstate="email">
            <a:extLst>
              <a:ext uri="{28A0092B-C50C-407E-A947-70E740481C1C}">
                <a14:useLocalDpi xmlns:a14="http://schemas.microsoft.com/office/drawing/2010/main" val="0"/>
              </a:ext>
            </a:extLst>
          </a:blip>
          <a:srcRect t="15142"/>
          <a:stretch/>
        </p:blipFill>
        <p:spPr>
          <a:xfrm>
            <a:off x="520932" y="46797"/>
            <a:ext cx="1074125" cy="340042"/>
          </a:xfrm>
          <a:prstGeom prst="rect">
            <a:avLst/>
          </a:prstGeom>
        </p:spPr>
      </p:pic>
      <p:pic>
        <p:nvPicPr>
          <p:cNvPr id="22" name="Picture 21">
            <a:extLst>
              <a:ext uri="{FF2B5EF4-FFF2-40B4-BE49-F238E27FC236}">
                <a16:creationId xmlns="" xmlns:a16="http://schemas.microsoft.com/office/drawing/2014/main" id="{335125FE-1005-455E-8B8D-14E108685144}"/>
              </a:ext>
            </a:extLst>
          </p:cNvPr>
          <p:cNvPicPr>
            <a:picLocks noChangeAspect="1"/>
          </p:cNvPicPr>
          <p:nvPr userDrawn="1"/>
        </p:nvPicPr>
        <p:blipFill>
          <a:blip r:embed="rId6" cstate="email">
            <a:extLst>
              <a:ext uri="{28A0092B-C50C-407E-A947-70E740481C1C}">
                <a14:useLocalDpi xmlns:a14="http://schemas.microsoft.com/office/drawing/2010/main" val="0"/>
              </a:ext>
            </a:extLst>
          </a:blip>
          <a:stretch>
            <a:fillRect/>
          </a:stretch>
        </p:blipFill>
        <p:spPr>
          <a:xfrm>
            <a:off x="49270" y="25361"/>
            <a:ext cx="377241" cy="369844"/>
          </a:xfrm>
          <a:prstGeom prst="rect">
            <a:avLst/>
          </a:prstGeom>
        </p:spPr>
      </p:pic>
    </p:spTree>
    <p:extLst>
      <p:ext uri="{BB962C8B-B14F-4D97-AF65-F5344CB8AC3E}">
        <p14:creationId xmlns:p14="http://schemas.microsoft.com/office/powerpoint/2010/main" val="4193277115"/>
      </p:ext>
    </p:extLst>
  </p:cSld>
  <p:clrMap bg1="lt1" tx1="dk1" bg2="lt2" tx2="dk2" accent1="accent1" accent2="accent2" accent3="accent3" accent4="accent4" accent5="accent5" accent6="accent6" hlink="hlink" folHlink="folHlink"/>
  <p:sldLayoutIdLst>
    <p:sldLayoutId id="2147483816" r:id="rId1"/>
    <p:sldLayoutId id="2147483830" r:id="rId2"/>
    <p:sldLayoutId id="2147483826"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6C5E1AA-AEBB-4560-8D24-EBF3BFF1971A}"/>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102F2A57-1BD6-4D86-8FE4-E53AF639DD29}"/>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6">
            <a:extLst>
              <a:ext uri="{FF2B5EF4-FFF2-40B4-BE49-F238E27FC236}">
                <a16:creationId xmlns="" xmlns:a16="http://schemas.microsoft.com/office/drawing/2014/main" id="{6E032BAD-235C-405A-8E7F-355A83AA5448}"/>
              </a:ext>
            </a:extLst>
          </p:cNvPr>
          <p:cNvSpPr/>
          <p:nvPr userDrawn="1"/>
        </p:nvSpPr>
        <p:spPr>
          <a:xfrm>
            <a:off x="9224962" y="0"/>
            <a:ext cx="681038" cy="432262"/>
          </a:xfrm>
          <a:prstGeom prst="rect">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Arrow: Pentagon 16">
            <a:extLst>
              <a:ext uri="{FF2B5EF4-FFF2-40B4-BE49-F238E27FC236}">
                <a16:creationId xmlns="" xmlns:a16="http://schemas.microsoft.com/office/drawing/2014/main" id="{0BB3F97B-5993-44DB-A5CC-4ED90412564F}"/>
              </a:ext>
            </a:extLst>
          </p:cNvPr>
          <p:cNvSpPr/>
          <p:nvPr userDrawn="1"/>
        </p:nvSpPr>
        <p:spPr>
          <a:xfrm>
            <a:off x="8593194" y="0"/>
            <a:ext cx="1263536" cy="432262"/>
          </a:xfrm>
          <a:prstGeom prst="homePlate">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Arrow: Pentagon 8">
            <a:extLst>
              <a:ext uri="{FF2B5EF4-FFF2-40B4-BE49-F238E27FC236}">
                <a16:creationId xmlns="" xmlns:a16="http://schemas.microsoft.com/office/drawing/2014/main" id="{51F92F4C-0186-40E0-9929-75D6F6366CAE}"/>
              </a:ext>
            </a:extLst>
          </p:cNvPr>
          <p:cNvSpPr/>
          <p:nvPr userDrawn="1"/>
        </p:nvSpPr>
        <p:spPr>
          <a:xfrm>
            <a:off x="7556268" y="0"/>
            <a:ext cx="1263536" cy="432262"/>
          </a:xfrm>
          <a:prstGeom prst="homePlate">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Arrow: Pentagon 9">
            <a:extLst>
              <a:ext uri="{FF2B5EF4-FFF2-40B4-BE49-F238E27FC236}">
                <a16:creationId xmlns="" xmlns:a16="http://schemas.microsoft.com/office/drawing/2014/main" id="{EC92880C-A136-47D0-92F7-0CB7A5CACF56}"/>
              </a:ext>
            </a:extLst>
          </p:cNvPr>
          <p:cNvSpPr/>
          <p:nvPr userDrawn="1"/>
        </p:nvSpPr>
        <p:spPr>
          <a:xfrm>
            <a:off x="6519341" y="0"/>
            <a:ext cx="1263536" cy="432262"/>
          </a:xfrm>
          <a:prstGeom prst="homePlate">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extLst>
              <a:ext uri="{FF2B5EF4-FFF2-40B4-BE49-F238E27FC236}">
                <a16:creationId xmlns="" xmlns:a16="http://schemas.microsoft.com/office/drawing/2014/main" id="{FC40F694-660D-44F9-9B7D-16628A3E7CCD}"/>
              </a:ext>
            </a:extLst>
          </p:cNvPr>
          <p:cNvSpPr/>
          <p:nvPr userDrawn="1"/>
        </p:nvSpPr>
        <p:spPr>
          <a:xfrm>
            <a:off x="7760817" y="-5160"/>
            <a:ext cx="859531" cy="430887"/>
          </a:xfrm>
          <a:prstGeom prst="rect">
            <a:avLst/>
          </a:prstGeom>
        </p:spPr>
        <p:txBody>
          <a:bodyPr wrap="none">
            <a:spAutoFit/>
          </a:bodyPr>
          <a:lstStyle/>
          <a:p>
            <a:pPr algn="ctr"/>
            <a:r>
              <a:rPr lang="en-GB" sz="1100" dirty="0">
                <a:solidFill>
                  <a:schemeClr val="bg1"/>
                </a:solidFill>
              </a:rPr>
              <a:t>Allocated</a:t>
            </a:r>
          </a:p>
          <a:p>
            <a:pPr algn="ctr"/>
            <a:r>
              <a:rPr lang="en-GB" sz="1100" dirty="0">
                <a:solidFill>
                  <a:schemeClr val="bg1"/>
                </a:solidFill>
              </a:rPr>
              <a:t>programme</a:t>
            </a:r>
          </a:p>
        </p:txBody>
      </p:sp>
      <p:sp>
        <p:nvSpPr>
          <p:cNvPr id="18" name="Arrow: Pentagon 17">
            <a:extLst>
              <a:ext uri="{FF2B5EF4-FFF2-40B4-BE49-F238E27FC236}">
                <a16:creationId xmlns="" xmlns:a16="http://schemas.microsoft.com/office/drawing/2014/main" id="{B9A5CE2F-7BCB-43E3-9EE8-DE17A2225B98}"/>
              </a:ext>
            </a:extLst>
          </p:cNvPr>
          <p:cNvSpPr/>
          <p:nvPr userDrawn="1"/>
        </p:nvSpPr>
        <p:spPr>
          <a:xfrm>
            <a:off x="1689478" y="0"/>
            <a:ext cx="5068017" cy="432262"/>
          </a:xfrm>
          <a:prstGeom prst="homePlate">
            <a:avLst/>
          </a:pr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0" name="Picture 19">
            <a:extLst>
              <a:ext uri="{FF2B5EF4-FFF2-40B4-BE49-F238E27FC236}">
                <a16:creationId xmlns="" xmlns:a16="http://schemas.microsoft.com/office/drawing/2014/main" id="{FABAB47F-5D9F-46FF-939E-E28C19D2FC3A}"/>
              </a:ext>
            </a:extLst>
          </p:cNvPr>
          <p:cNvPicPr>
            <a:picLocks noChangeAspect="1"/>
          </p:cNvPicPr>
          <p:nvPr userDrawn="1"/>
        </p:nvPicPr>
        <p:blipFill rotWithShape="1">
          <a:blip r:embed="rId5" cstate="email">
            <a:extLst>
              <a:ext uri="{28A0092B-C50C-407E-A947-70E740481C1C}">
                <a14:useLocalDpi xmlns:a14="http://schemas.microsoft.com/office/drawing/2010/main" val="0"/>
              </a:ext>
            </a:extLst>
          </a:blip>
          <a:srcRect t="15142"/>
          <a:stretch/>
        </p:blipFill>
        <p:spPr>
          <a:xfrm>
            <a:off x="520932" y="46797"/>
            <a:ext cx="1074125" cy="340042"/>
          </a:xfrm>
          <a:prstGeom prst="rect">
            <a:avLst/>
          </a:prstGeom>
        </p:spPr>
      </p:pic>
      <p:pic>
        <p:nvPicPr>
          <p:cNvPr id="22" name="Picture 21">
            <a:extLst>
              <a:ext uri="{FF2B5EF4-FFF2-40B4-BE49-F238E27FC236}">
                <a16:creationId xmlns="" xmlns:a16="http://schemas.microsoft.com/office/drawing/2014/main" id="{335125FE-1005-455E-8B8D-14E108685144}"/>
              </a:ext>
            </a:extLst>
          </p:cNvPr>
          <p:cNvPicPr>
            <a:picLocks noChangeAspect="1"/>
          </p:cNvPicPr>
          <p:nvPr userDrawn="1"/>
        </p:nvPicPr>
        <p:blipFill>
          <a:blip r:embed="rId6" cstate="email">
            <a:extLst>
              <a:ext uri="{28A0092B-C50C-407E-A947-70E740481C1C}">
                <a14:useLocalDpi xmlns:a14="http://schemas.microsoft.com/office/drawing/2010/main" val="0"/>
              </a:ext>
            </a:extLst>
          </a:blip>
          <a:stretch>
            <a:fillRect/>
          </a:stretch>
        </p:blipFill>
        <p:spPr>
          <a:xfrm>
            <a:off x="49270" y="25361"/>
            <a:ext cx="377241" cy="369844"/>
          </a:xfrm>
          <a:prstGeom prst="rect">
            <a:avLst/>
          </a:prstGeom>
        </p:spPr>
      </p:pic>
    </p:spTree>
    <p:extLst>
      <p:ext uri="{BB962C8B-B14F-4D97-AF65-F5344CB8AC3E}">
        <p14:creationId xmlns:p14="http://schemas.microsoft.com/office/powerpoint/2010/main" val="132350595"/>
      </p:ext>
    </p:extLst>
  </p:cSld>
  <p:clrMap bg1="lt1" tx1="dk1" bg2="lt2" tx2="dk2" accent1="accent1" accent2="accent2" accent3="accent3" accent4="accent4" accent5="accent5" accent6="accent6" hlink="hlink" folHlink="folHlink"/>
  <p:sldLayoutIdLst>
    <p:sldLayoutId id="2147483818" r:id="rId1"/>
    <p:sldLayoutId id="2147483831" r:id="rId2"/>
    <p:sldLayoutId id="2147483827"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image" Target="../media/image9.sv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humberlep.org/assurance/project-decision-making-process/"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D8744D3C-C2A6-4876-98BD-3BA3588B4C89}"/>
              </a:ext>
            </a:extLst>
          </p:cNvPr>
          <p:cNvSpPr txBox="1"/>
          <p:nvPr/>
        </p:nvSpPr>
        <p:spPr>
          <a:xfrm>
            <a:off x="603074" y="3702237"/>
            <a:ext cx="4397358" cy="1569660"/>
          </a:xfrm>
          <a:prstGeom prst="rect">
            <a:avLst/>
          </a:prstGeom>
          <a:noFill/>
        </p:spPr>
        <p:txBody>
          <a:bodyPr wrap="none" rtlCol="0">
            <a:spAutoFit/>
          </a:bodyPr>
          <a:lstStyle/>
          <a:p>
            <a:r>
              <a:rPr lang="en-GB" sz="2400" dirty="0" smtClean="0"/>
              <a:t>Decision by written procedures</a:t>
            </a:r>
          </a:p>
          <a:p>
            <a:endParaRPr lang="en-GB" sz="2400" dirty="0"/>
          </a:p>
          <a:p>
            <a:r>
              <a:rPr lang="en-GB" sz="2400" dirty="0" smtClean="0"/>
              <a:t>LEP Board</a:t>
            </a:r>
            <a:endParaRPr lang="en-GB" sz="2400" dirty="0"/>
          </a:p>
          <a:p>
            <a:r>
              <a:rPr lang="en-GB" sz="2400" dirty="0" smtClean="0"/>
              <a:t>1 October </a:t>
            </a:r>
            <a:r>
              <a:rPr lang="en-GB" sz="2400" dirty="0" smtClean="0"/>
              <a:t>2019</a:t>
            </a:r>
            <a:endParaRPr lang="en-GB" sz="2400" dirty="0"/>
          </a:p>
        </p:txBody>
      </p:sp>
      <p:sp>
        <p:nvSpPr>
          <p:cNvPr id="3" name="TextBox 2">
            <a:extLst>
              <a:ext uri="{FF2B5EF4-FFF2-40B4-BE49-F238E27FC236}">
                <a16:creationId xmlns="" xmlns:a16="http://schemas.microsoft.com/office/drawing/2014/main" id="{5BB2D896-9924-45D3-BAB8-9B4C372E2421}"/>
              </a:ext>
            </a:extLst>
          </p:cNvPr>
          <p:cNvSpPr txBox="1"/>
          <p:nvPr/>
        </p:nvSpPr>
        <p:spPr>
          <a:xfrm>
            <a:off x="600075" y="5773520"/>
            <a:ext cx="2018501" cy="646331"/>
          </a:xfrm>
          <a:prstGeom prst="rect">
            <a:avLst/>
          </a:prstGeom>
          <a:noFill/>
        </p:spPr>
        <p:txBody>
          <a:bodyPr wrap="none" rtlCol="0">
            <a:spAutoFit/>
          </a:bodyPr>
          <a:lstStyle/>
          <a:p>
            <a:r>
              <a:rPr lang="en-GB" dirty="0" smtClean="0"/>
              <a:t>Richard Kendall</a:t>
            </a:r>
          </a:p>
          <a:p>
            <a:r>
              <a:rPr lang="en-GB" dirty="0" smtClean="0"/>
              <a:t>Karen </a:t>
            </a:r>
            <a:r>
              <a:rPr lang="en-GB" dirty="0"/>
              <a:t>Oliver-Spry</a:t>
            </a:r>
          </a:p>
        </p:txBody>
      </p:sp>
      <p:pic>
        <p:nvPicPr>
          <p:cNvPr id="9" name="Graphic 8" descr="Checkmark">
            <a:extLst>
              <a:ext uri="{FF2B5EF4-FFF2-40B4-BE49-F238E27FC236}">
                <a16:creationId xmlns="" xmlns:a16="http://schemas.microsoft.com/office/drawing/2014/main" id="{7D8CE583-8D13-40FF-9520-9C5985CD517E}"/>
              </a:ext>
            </a:extLst>
          </p:cNvPr>
          <p:cNvPicPr>
            <a:picLocks noChangeAspect="1"/>
          </p:cNvPicPr>
          <p:nvPr/>
        </p:nvPicPr>
        <p:blipFill>
          <a:blip r:embed="rId2" cstate="email">
            <a:extLst>
              <a:ext uri="{28A0092B-C50C-407E-A947-70E740481C1C}">
                <a14:useLocalDpi xmlns:a14="http://schemas.microsoft.com/office/drawing/2010/main" val="0"/>
              </a:ext>
              <a:ext uri="{96DAC541-7B7A-43D3-8B79-37D633B846F1}">
                <asvg:svgBlip xmlns="" xmlns:asvg="http://schemas.microsoft.com/office/drawing/2016/SVG/main" r:embed="rId7"/>
              </a:ext>
            </a:extLst>
          </a:blip>
          <a:stretch>
            <a:fillRect/>
          </a:stretch>
        </p:blipFill>
        <p:spPr>
          <a:xfrm>
            <a:off x="9045318" y="6023069"/>
            <a:ext cx="361950" cy="361950"/>
          </a:xfrm>
          <a:prstGeom prst="rect">
            <a:avLst/>
          </a:prstGeom>
        </p:spPr>
      </p:pic>
    </p:spTree>
    <p:extLst>
      <p:ext uri="{BB962C8B-B14F-4D97-AF65-F5344CB8AC3E}">
        <p14:creationId xmlns:p14="http://schemas.microsoft.com/office/powerpoint/2010/main" val="606657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lnSpcReduction="10000"/>
          </a:bodyPr>
          <a:lstStyle/>
          <a:p>
            <a:r>
              <a:rPr lang="en-GB" dirty="0"/>
              <a:t>Background and summary of recommendations</a:t>
            </a:r>
          </a:p>
          <a:p>
            <a:endParaRPr lang="en-GB" dirty="0"/>
          </a:p>
        </p:txBody>
      </p:sp>
      <p:sp>
        <p:nvSpPr>
          <p:cNvPr id="3" name="Text Placeholder 2"/>
          <p:cNvSpPr>
            <a:spLocks noGrp="1"/>
          </p:cNvSpPr>
          <p:nvPr>
            <p:ph type="body" sz="quarter" idx="11"/>
          </p:nvPr>
        </p:nvSpPr>
        <p:spPr>
          <a:xfrm>
            <a:off x="75333" y="955964"/>
            <a:ext cx="9767167" cy="5835361"/>
          </a:xfrm>
        </p:spPr>
        <p:txBody>
          <a:bodyPr wrap="square"/>
          <a:lstStyle/>
          <a:p>
            <a:pPr marL="0" indent="0">
              <a:buNone/>
            </a:pPr>
            <a:endParaRPr lang="en-GB" sz="1400" dirty="0" smtClean="0">
              <a:latin typeface="Arial" panose="020B0604020202020204" pitchFamily="34" charset="0"/>
              <a:cs typeface="Arial" panose="020B0604020202020204" pitchFamily="34" charset="0"/>
            </a:endParaRPr>
          </a:p>
          <a:p>
            <a:pPr marL="0" indent="0">
              <a:buNone/>
            </a:pPr>
            <a:r>
              <a:rPr lang="en-GB" sz="1400" dirty="0" smtClean="0">
                <a:latin typeface="Arial" panose="020B0604020202020204" pitchFamily="34" charset="0"/>
                <a:cs typeface="Arial" panose="020B0604020202020204" pitchFamily="34" charset="0"/>
              </a:rPr>
              <a:t>The </a:t>
            </a:r>
            <a:r>
              <a:rPr lang="en-GB" sz="1400" dirty="0">
                <a:latin typeface="Arial" panose="020B0604020202020204" pitchFamily="34" charset="0"/>
                <a:cs typeface="Arial" panose="020B0604020202020204" pitchFamily="34" charset="0"/>
              </a:rPr>
              <a:t>LEP’s decision-making process* takes projects through three stages:</a:t>
            </a:r>
          </a:p>
          <a:p>
            <a:pPr lvl="1"/>
            <a:r>
              <a:rPr lang="en-GB" sz="1400" b="1" dirty="0">
                <a:solidFill>
                  <a:srgbClr val="1D85CD"/>
                </a:solidFill>
                <a:latin typeface="Arial" panose="020B0604020202020204" pitchFamily="34" charset="0"/>
                <a:cs typeface="Arial" panose="020B0604020202020204" pitchFamily="34" charset="0"/>
              </a:rPr>
              <a:t>Project pipeline </a:t>
            </a:r>
            <a:r>
              <a:rPr lang="en-GB" sz="1400" dirty="0">
                <a:latin typeface="Arial" panose="020B0604020202020204" pitchFamily="34" charset="0"/>
                <a:cs typeface="Arial" panose="020B0604020202020204" pitchFamily="34" charset="0"/>
              </a:rPr>
              <a:t>– projects the LEP may consider funding in the future</a:t>
            </a:r>
          </a:p>
          <a:p>
            <a:pPr lvl="1"/>
            <a:r>
              <a:rPr lang="en-GB" sz="1400" b="1" dirty="0">
                <a:solidFill>
                  <a:srgbClr val="EF8A0D"/>
                </a:solidFill>
                <a:latin typeface="Arial" panose="020B0604020202020204" pitchFamily="34" charset="0"/>
                <a:cs typeface="Arial" panose="020B0604020202020204" pitchFamily="34" charset="0"/>
              </a:rPr>
              <a:t>Allocated programme </a:t>
            </a:r>
            <a:r>
              <a:rPr lang="en-GB" sz="1400" dirty="0">
                <a:latin typeface="Arial" panose="020B0604020202020204" pitchFamily="34" charset="0"/>
                <a:cs typeface="Arial" panose="020B0604020202020204" pitchFamily="34" charset="0"/>
              </a:rPr>
              <a:t>– projects with a provisional funding allocation from the LEP</a:t>
            </a:r>
          </a:p>
          <a:p>
            <a:pPr lvl="1"/>
            <a:r>
              <a:rPr lang="en-GB" sz="1400" b="1" dirty="0">
                <a:solidFill>
                  <a:srgbClr val="3E9E33"/>
                </a:solidFill>
                <a:latin typeface="Arial" panose="020B0604020202020204" pitchFamily="34" charset="0"/>
                <a:cs typeface="Arial" panose="020B0604020202020204" pitchFamily="34" charset="0"/>
              </a:rPr>
              <a:t>Committed programme </a:t>
            </a:r>
            <a:r>
              <a:rPr lang="en-GB" sz="1400" dirty="0">
                <a:latin typeface="Arial" panose="020B0604020202020204" pitchFamily="34" charset="0"/>
                <a:cs typeface="Arial" panose="020B0604020202020204" pitchFamily="34" charset="0"/>
              </a:rPr>
              <a:t>– projects the LEP has made a firm commitment of funds to,</a:t>
            </a:r>
            <a:br>
              <a:rPr lang="en-GB" sz="1400" dirty="0">
                <a:latin typeface="Arial" panose="020B0604020202020204" pitchFamily="34" charset="0"/>
                <a:cs typeface="Arial" panose="020B0604020202020204" pitchFamily="34" charset="0"/>
              </a:rPr>
            </a:br>
            <a:r>
              <a:rPr lang="en-GB" sz="1400" dirty="0">
                <a:latin typeface="Arial" panose="020B0604020202020204" pitchFamily="34" charset="0"/>
                <a:cs typeface="Arial" panose="020B0604020202020204" pitchFamily="34" charset="0"/>
              </a:rPr>
              <a:t>which then move into delivery</a:t>
            </a:r>
          </a:p>
          <a:p>
            <a:pPr lvl="1"/>
            <a:endParaRPr lang="en-GB" sz="1400" dirty="0">
              <a:latin typeface="Arial" panose="020B0604020202020204" pitchFamily="34" charset="0"/>
              <a:cs typeface="Arial" panose="020B0604020202020204" pitchFamily="34" charset="0"/>
            </a:endParaRPr>
          </a:p>
          <a:p>
            <a:pPr marL="0" indent="0">
              <a:buNone/>
            </a:pPr>
            <a:endParaRPr lang="en-GB" sz="1400" dirty="0" smtClean="0">
              <a:latin typeface="Arial" panose="020B0604020202020204" pitchFamily="34" charset="0"/>
              <a:cs typeface="Arial" panose="020B0604020202020204" pitchFamily="34" charset="0"/>
            </a:endParaRPr>
          </a:p>
          <a:p>
            <a:pPr marL="0" indent="0">
              <a:buNone/>
            </a:pPr>
            <a:endParaRPr lang="en-GB" sz="1400" dirty="0">
              <a:latin typeface="Arial" panose="020B0604020202020204" pitchFamily="34" charset="0"/>
              <a:cs typeface="Arial" panose="020B0604020202020204" pitchFamily="34" charset="0"/>
            </a:endParaRPr>
          </a:p>
          <a:p>
            <a:pPr marL="0" indent="0">
              <a:buNone/>
            </a:pPr>
            <a:endParaRPr lang="en-GB" sz="1400" dirty="0" smtClean="0">
              <a:latin typeface="Arial" panose="020B0604020202020204" pitchFamily="34" charset="0"/>
              <a:cs typeface="Arial" panose="020B0604020202020204" pitchFamily="34" charset="0"/>
            </a:endParaRPr>
          </a:p>
          <a:p>
            <a:pPr marL="0" indent="0">
              <a:buNone/>
            </a:pPr>
            <a:r>
              <a:rPr lang="en-GB" sz="1400" dirty="0" smtClean="0">
                <a:latin typeface="Arial" panose="020B0604020202020204" pitchFamily="34" charset="0"/>
                <a:cs typeface="Arial" panose="020B0604020202020204" pitchFamily="34" charset="0"/>
              </a:rPr>
              <a:t>Following </a:t>
            </a:r>
            <a:r>
              <a:rPr lang="en-GB" sz="1400" dirty="0">
                <a:latin typeface="Arial" panose="020B0604020202020204" pitchFamily="34" charset="0"/>
                <a:cs typeface="Arial" panose="020B0604020202020204" pitchFamily="34" charset="0"/>
              </a:rPr>
              <a:t>external </a:t>
            </a:r>
            <a:r>
              <a:rPr lang="en-GB" sz="1400" dirty="0" smtClean="0">
                <a:latin typeface="Arial" panose="020B0604020202020204" pitchFamily="34" charset="0"/>
                <a:cs typeface="Arial" panose="020B0604020202020204" pitchFamily="34" charset="0"/>
              </a:rPr>
              <a:t>appraisal of the Full Business </a:t>
            </a:r>
            <a:r>
              <a:rPr lang="en-GB" sz="1400" dirty="0" smtClean="0">
                <a:latin typeface="Arial" panose="020B0604020202020204" pitchFamily="34" charset="0"/>
                <a:cs typeface="Arial" panose="020B0604020202020204" pitchFamily="34" charset="0"/>
              </a:rPr>
              <a:t>Case and review by the Investment and Regulation Board, </a:t>
            </a:r>
            <a:r>
              <a:rPr lang="en-GB" sz="1400" dirty="0" smtClean="0">
                <a:latin typeface="Arial" panose="020B0604020202020204" pitchFamily="34" charset="0"/>
                <a:cs typeface="Arial" panose="020B0604020202020204" pitchFamily="34" charset="0"/>
              </a:rPr>
              <a:t>the </a:t>
            </a:r>
            <a:r>
              <a:rPr lang="en-GB" sz="1400" dirty="0" smtClean="0">
                <a:latin typeface="Arial" panose="020B0604020202020204" pitchFamily="34" charset="0"/>
                <a:cs typeface="Arial" panose="020B0604020202020204" pitchFamily="34" charset="0"/>
              </a:rPr>
              <a:t>LEP Board </a:t>
            </a:r>
            <a:r>
              <a:rPr lang="en-GB" sz="1400" dirty="0" smtClean="0">
                <a:latin typeface="Arial" panose="020B0604020202020204" pitchFamily="34" charset="0"/>
                <a:cs typeface="Arial" panose="020B0604020202020204" pitchFamily="34" charset="0"/>
              </a:rPr>
              <a:t>is </a:t>
            </a:r>
            <a:r>
              <a:rPr lang="en-GB" sz="1400" dirty="0">
                <a:latin typeface="Arial" panose="020B0604020202020204" pitchFamily="34" charset="0"/>
                <a:cs typeface="Arial" panose="020B0604020202020204" pitchFamily="34" charset="0"/>
              </a:rPr>
              <a:t>recommended </a:t>
            </a:r>
            <a:r>
              <a:rPr lang="en-GB" sz="1400" dirty="0" smtClean="0">
                <a:latin typeface="Arial" panose="020B0604020202020204" pitchFamily="34" charset="0"/>
                <a:cs typeface="Arial" panose="020B0604020202020204" pitchFamily="34" charset="0"/>
              </a:rPr>
              <a:t>to make </a:t>
            </a:r>
            <a:r>
              <a:rPr lang="en-GB" sz="1400" dirty="0">
                <a:latin typeface="Arial" panose="020B0604020202020204" pitchFamily="34" charset="0"/>
                <a:cs typeface="Arial" panose="020B0604020202020204" pitchFamily="34" charset="0"/>
              </a:rPr>
              <a:t>the following </a:t>
            </a:r>
            <a:r>
              <a:rPr lang="en-GB" sz="1400" dirty="0" smtClean="0">
                <a:latin typeface="Arial" panose="020B0604020202020204" pitchFamily="34" charset="0"/>
                <a:cs typeface="Arial" panose="020B0604020202020204" pitchFamily="34" charset="0"/>
              </a:rPr>
              <a:t>decision:</a:t>
            </a:r>
          </a:p>
          <a:p>
            <a:pPr marL="0" indent="0">
              <a:buNone/>
            </a:pPr>
            <a:endParaRPr lang="en-GB" sz="1400" dirty="0">
              <a:latin typeface="Arial" panose="020B0604020202020204" pitchFamily="34" charset="0"/>
              <a:cs typeface="Arial" panose="020B0604020202020204" pitchFamily="34" charset="0"/>
            </a:endParaRPr>
          </a:p>
          <a:p>
            <a:pPr lvl="1"/>
            <a:r>
              <a:rPr lang="en-GB" sz="1400" dirty="0" smtClean="0">
                <a:latin typeface="Arial" panose="020B0604020202020204" pitchFamily="34" charset="0"/>
                <a:cs typeface="Arial" panose="020B0604020202020204" pitchFamily="34" charset="0"/>
              </a:rPr>
              <a:t>Agree </a:t>
            </a:r>
            <a:r>
              <a:rPr lang="en-GB" sz="1400" dirty="0" smtClean="0">
                <a:latin typeface="Arial" panose="020B0604020202020204" pitchFamily="34" charset="0"/>
                <a:cs typeface="Arial" panose="020B0604020202020204" pitchFamily="34" charset="0"/>
              </a:rPr>
              <a:t>that </a:t>
            </a:r>
            <a:r>
              <a:rPr lang="en-GB" sz="1400" dirty="0">
                <a:latin typeface="Arial" panose="020B0604020202020204" pitchFamily="34" charset="0"/>
                <a:cs typeface="Arial" panose="020B0604020202020204" pitchFamily="34" charset="0"/>
              </a:rPr>
              <a:t>£3,260,943 </a:t>
            </a:r>
            <a:r>
              <a:rPr lang="en-GB" sz="1400" dirty="0" smtClean="0">
                <a:latin typeface="Arial" panose="020B0604020202020204" pitchFamily="34" charset="0"/>
                <a:cs typeface="Arial" panose="020B0604020202020204" pitchFamily="34" charset="0"/>
              </a:rPr>
              <a:t> </a:t>
            </a:r>
            <a:r>
              <a:rPr lang="en-GB" sz="1400" b="1" dirty="0" smtClean="0">
                <a:solidFill>
                  <a:srgbClr val="3E9E33"/>
                </a:solidFill>
                <a:latin typeface="Arial" panose="020B0604020202020204" pitchFamily="34" charset="0"/>
                <a:cs typeface="Arial" panose="020B0604020202020204" pitchFamily="34" charset="0"/>
              </a:rPr>
              <a:t>funding commitment</a:t>
            </a:r>
            <a:r>
              <a:rPr lang="en-GB" sz="1400" dirty="0" smtClean="0">
                <a:latin typeface="Arial" panose="020B0604020202020204" pitchFamily="34" charset="0"/>
                <a:cs typeface="Arial" panose="020B0604020202020204" pitchFamily="34" charset="0"/>
              </a:rPr>
              <a:t> </a:t>
            </a:r>
            <a:r>
              <a:rPr lang="en-GB" sz="1400" dirty="0">
                <a:latin typeface="Arial" panose="020B0604020202020204" pitchFamily="34" charset="0"/>
                <a:cs typeface="Arial" panose="020B0604020202020204" pitchFamily="34" charset="0"/>
              </a:rPr>
              <a:t>from the Local Growth </a:t>
            </a:r>
            <a:r>
              <a:rPr lang="en-GB" sz="1400" dirty="0" smtClean="0">
                <a:latin typeface="Arial" panose="020B0604020202020204" pitchFamily="34" charset="0"/>
                <a:cs typeface="Arial" panose="020B0604020202020204" pitchFamily="34" charset="0"/>
              </a:rPr>
              <a:t>Fund is made to Brough Relief Road (Phase 3)</a:t>
            </a:r>
            <a:endParaRPr lang="en-GB" sz="1400" dirty="0">
              <a:latin typeface="Arial" panose="020B0604020202020204" pitchFamily="34" charset="0"/>
              <a:cs typeface="Arial" panose="020B0604020202020204" pitchFamily="34" charset="0"/>
            </a:endParaRPr>
          </a:p>
          <a:p>
            <a:pPr marL="914400" lvl="2" indent="0">
              <a:buNone/>
            </a:pPr>
            <a:endParaRPr lang="en-GB" dirty="0" smtClean="0">
              <a:latin typeface="Arial" panose="020B0604020202020204" pitchFamily="34" charset="0"/>
              <a:cs typeface="Arial" panose="020B0604020202020204" pitchFamily="34" charset="0"/>
            </a:endParaRPr>
          </a:p>
          <a:p>
            <a:pPr marL="914400" lvl="2" indent="0">
              <a:buNone/>
            </a:pPr>
            <a:endParaRPr lang="en-GB" dirty="0" smtClean="0">
              <a:latin typeface="Arial" panose="020B0604020202020204" pitchFamily="34" charset="0"/>
              <a:cs typeface="Arial" panose="020B0604020202020204" pitchFamily="34" charset="0"/>
            </a:endParaRPr>
          </a:p>
          <a:p>
            <a:pPr marL="914400" lvl="2" indent="0">
              <a:buNone/>
            </a:pPr>
            <a:endParaRPr lang="en-GB" dirty="0" smtClean="0">
              <a:latin typeface="Arial" panose="020B0604020202020204" pitchFamily="34" charset="0"/>
              <a:cs typeface="Arial" panose="020B0604020202020204" pitchFamily="34" charset="0"/>
            </a:endParaRPr>
          </a:p>
          <a:p>
            <a:pPr marL="914400" lvl="2" indent="0">
              <a:buNone/>
            </a:pPr>
            <a:endParaRPr lang="en-GB" dirty="0">
              <a:latin typeface="Arial" panose="020B0604020202020204" pitchFamily="34" charset="0"/>
              <a:cs typeface="Arial" panose="020B0604020202020204" pitchFamily="34" charset="0"/>
            </a:endParaRPr>
          </a:p>
          <a:p>
            <a:pPr marL="457200" lvl="1" indent="0">
              <a:buNone/>
            </a:pP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See </a:t>
            </a:r>
            <a:r>
              <a:rPr lang="en-GB" dirty="0">
                <a:latin typeface="Arial" panose="020B0604020202020204" pitchFamily="34" charset="0"/>
                <a:cs typeface="Arial" panose="020B0604020202020204" pitchFamily="34" charset="0"/>
                <a:hlinkClick r:id="rId2"/>
              </a:rPr>
              <a:t>http://www.humberlep.org/assurance/project-decision-making-process/</a:t>
            </a:r>
            <a:r>
              <a:rPr lang="en-GB" dirty="0">
                <a:latin typeface="Arial" panose="020B0604020202020204" pitchFamily="34" charset="0"/>
                <a:cs typeface="Arial" panose="020B0604020202020204" pitchFamily="34" charset="0"/>
              </a:rPr>
              <a:t> for details</a:t>
            </a:r>
          </a:p>
          <a:p>
            <a:pPr marL="914400" lvl="2" indent="0">
              <a:buNone/>
            </a:pPr>
            <a:endParaRPr lang="en-GB" dirty="0"/>
          </a:p>
          <a:p>
            <a:endParaRPr lang="en-GB" dirty="0"/>
          </a:p>
        </p:txBody>
      </p:sp>
      <p:sp>
        <p:nvSpPr>
          <p:cNvPr id="4" name="Slide Number Placeholder 3"/>
          <p:cNvSpPr>
            <a:spLocks noGrp="1"/>
          </p:cNvSpPr>
          <p:nvPr>
            <p:ph type="sldNum" sz="quarter" idx="4"/>
          </p:nvPr>
        </p:nvSpPr>
        <p:spPr/>
        <p:txBody>
          <a:bodyPr/>
          <a:lstStyle/>
          <a:p>
            <a:fld id="{F610077B-CFD2-4DF6-BDE7-5A2D532D6860}" type="slidenum">
              <a:rPr lang="en-GB" smtClean="0"/>
              <a:pPr/>
              <a:t>2</a:t>
            </a:fld>
            <a:endParaRPr lang="en-GB" dirty="0"/>
          </a:p>
        </p:txBody>
      </p:sp>
      <p:pic>
        <p:nvPicPr>
          <p:cNvPr id="5" name="Picture 2" descr="http://www.humberlep.org/wp-content/uploads/2018/02/Approvals-diagram-1.png">
            <a:hlinkClick r:id="rId2"/>
          </p:cNvPr>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7662645" y="1051214"/>
            <a:ext cx="1700430" cy="24561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7206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6198" y="596194"/>
            <a:ext cx="9690737" cy="465917"/>
          </a:xfrm>
        </p:spPr>
        <p:txBody>
          <a:bodyPr>
            <a:normAutofit lnSpcReduction="10000"/>
          </a:bodyPr>
          <a:lstStyle/>
          <a:p>
            <a:r>
              <a:rPr lang="en-GB" dirty="0" smtClean="0"/>
              <a:t>Decision: Brough Relief Road (Phase 3)</a:t>
            </a:r>
            <a:endParaRPr lang="en-GB" dirty="0"/>
          </a:p>
        </p:txBody>
      </p:sp>
      <p:sp>
        <p:nvSpPr>
          <p:cNvPr id="3" name="Text Placeholder 2"/>
          <p:cNvSpPr>
            <a:spLocks noGrp="1"/>
          </p:cNvSpPr>
          <p:nvPr>
            <p:ph type="body" sz="quarter" idx="11"/>
          </p:nvPr>
        </p:nvSpPr>
        <p:spPr>
          <a:xfrm>
            <a:off x="76199" y="1062111"/>
            <a:ext cx="6493413" cy="5532776"/>
          </a:xfrm>
        </p:spPr>
        <p:txBody>
          <a:bodyPr>
            <a:normAutofit fontScale="92500" lnSpcReduction="20000"/>
          </a:bodyPr>
          <a:lstStyle/>
          <a:p>
            <a:pPr marL="0" indent="0">
              <a:buNone/>
            </a:pPr>
            <a:r>
              <a:rPr lang="en-GB" sz="1400" dirty="0"/>
              <a:t>Brough Relief Road (BRR) is an essential piece of infrastructure that links the new Brough South Development with the western side of </a:t>
            </a:r>
            <a:r>
              <a:rPr lang="en-GB" sz="1400" dirty="0" smtClean="0"/>
              <a:t>Brough, </a:t>
            </a:r>
            <a:r>
              <a:rPr lang="en-GB" sz="1400" dirty="0"/>
              <a:t>while also providing </a:t>
            </a:r>
            <a:r>
              <a:rPr lang="en-GB" sz="1400" dirty="0" smtClean="0"/>
              <a:t>new </a:t>
            </a:r>
            <a:r>
              <a:rPr lang="en-GB" sz="1400" dirty="0"/>
              <a:t>access for the Humber Enterprise Park (HEP) Enterprise Zone site. </a:t>
            </a:r>
          </a:p>
          <a:p>
            <a:pPr marL="0" indent="0">
              <a:buNone/>
            </a:pPr>
            <a:r>
              <a:rPr lang="en-GB" sz="1400" dirty="0"/>
              <a:t>BRR Phase 3 is the missing link that provides the third and final stage of the Relief Road by connecting the southern point of </a:t>
            </a:r>
            <a:r>
              <a:rPr lang="en-GB" sz="1400" dirty="0" err="1"/>
              <a:t>Skillings</a:t>
            </a:r>
            <a:r>
              <a:rPr lang="en-GB" sz="1400" dirty="0"/>
              <a:t> Lane with Moor Road (part of Phases 1 and 2</a:t>
            </a:r>
            <a:r>
              <a:rPr lang="en-GB" sz="1400" dirty="0" smtClean="0"/>
              <a:t>). Once </a:t>
            </a:r>
            <a:r>
              <a:rPr lang="en-GB" sz="1400" dirty="0"/>
              <a:t>complete the scheme will:</a:t>
            </a:r>
          </a:p>
          <a:p>
            <a:pPr marL="0" indent="0">
              <a:buNone/>
            </a:pPr>
            <a:r>
              <a:rPr lang="en-GB" sz="1400" dirty="0" smtClean="0"/>
              <a:t>• Improve </a:t>
            </a:r>
            <a:r>
              <a:rPr lang="en-GB" sz="1400" dirty="0"/>
              <a:t>access to the Humber Enterprise Park (HEP)</a:t>
            </a:r>
          </a:p>
          <a:p>
            <a:pPr marL="0" indent="0">
              <a:buNone/>
            </a:pPr>
            <a:r>
              <a:rPr lang="en-GB" sz="1400" dirty="0" smtClean="0"/>
              <a:t>• Ease </a:t>
            </a:r>
            <a:r>
              <a:rPr lang="en-GB" sz="1400" dirty="0"/>
              <a:t>town centre congestion</a:t>
            </a:r>
          </a:p>
          <a:p>
            <a:pPr marL="0" indent="0">
              <a:buNone/>
            </a:pPr>
            <a:r>
              <a:rPr lang="en-GB" sz="1400" dirty="0" smtClean="0"/>
              <a:t>• Unlock </a:t>
            </a:r>
            <a:r>
              <a:rPr lang="en-GB" sz="1400" dirty="0"/>
              <a:t>economic land as part of the Brough South development </a:t>
            </a:r>
          </a:p>
          <a:p>
            <a:pPr marL="0" indent="0">
              <a:buNone/>
            </a:pPr>
            <a:r>
              <a:rPr lang="en-GB" sz="1400" dirty="0" smtClean="0"/>
              <a:t>Access </a:t>
            </a:r>
            <a:r>
              <a:rPr lang="en-GB" sz="1400" dirty="0"/>
              <a:t>to and from the HEP will be critical to its success and delivery of the Enterprise Zone objectives. Since HEP was awarded EZ status a number of high-profile investments (which the LEP is aware of) have gone elsewhere due to the existing access arrangements. By removing existing access constraints and enabling commercial traffic to avoid the centre of Brough it will help alleviate congestion, improve safety and provide users of HEP with an appropriate access</a:t>
            </a:r>
            <a:r>
              <a:rPr lang="en-GB" sz="1400" dirty="0" smtClean="0"/>
              <a:t>.</a:t>
            </a:r>
            <a:endParaRPr lang="en-GB" sz="1400" dirty="0"/>
          </a:p>
          <a:p>
            <a:pPr marL="0" indent="0">
              <a:buNone/>
            </a:pPr>
            <a:r>
              <a:rPr lang="en-GB" sz="1400" dirty="0"/>
              <a:t>Traffic, especially HGVs, will be diverted on to the new link providing benefit to the residents of Brough and surrounding areas</a:t>
            </a:r>
            <a:r>
              <a:rPr lang="en-GB" sz="1400" dirty="0" smtClean="0"/>
              <a:t>.</a:t>
            </a:r>
            <a:endParaRPr lang="en-GB" sz="1400" dirty="0"/>
          </a:p>
          <a:p>
            <a:pPr marL="0" indent="0">
              <a:buNone/>
            </a:pPr>
            <a:r>
              <a:rPr lang="en-GB" sz="1400" dirty="0"/>
              <a:t>Phase 3 also facilitates access to the western side of the Brough South development and will help attract interest, including a food store, and help accelerate development. This development and enhanced connectivity will also benefit residents through improved journeys and access to local services and employment</a:t>
            </a:r>
            <a:r>
              <a:rPr lang="en-GB" sz="1400" dirty="0" smtClean="0"/>
              <a:t>.</a:t>
            </a:r>
            <a:endParaRPr lang="en-GB" sz="1400" dirty="0"/>
          </a:p>
          <a:p>
            <a:pPr marL="0" indent="0">
              <a:buNone/>
            </a:pPr>
            <a:r>
              <a:rPr lang="en-GB" sz="1400" dirty="0"/>
              <a:t>The link road has outline planning approval as part of the wider Brough South Masterplan and its provision is linked to development quantum via a Section 106 agreement. Due to viability issues related to abnormal costs associated with flooding, the anticipated timescale for delivery if left to market forces is estimated at 10 years plus. Therefore, public money is required to accelerate delivery, so the growth ambitions and desired outcomes can be realised within the current Strategic Economic Plan and Enterprise Zone delivery plan periods</a:t>
            </a:r>
            <a:r>
              <a:rPr lang="en-GB" sz="1400" dirty="0" smtClean="0"/>
              <a:t>.</a:t>
            </a:r>
          </a:p>
          <a:p>
            <a:pPr marL="0" indent="0">
              <a:buNone/>
            </a:pPr>
            <a:r>
              <a:rPr lang="en-GB" sz="1400" dirty="0" smtClean="0"/>
              <a:t>A summary of the independent technical appraisal can be found at Annex 1.</a:t>
            </a:r>
          </a:p>
          <a:p>
            <a:pPr marL="0" indent="0">
              <a:buNone/>
            </a:pPr>
            <a:r>
              <a:rPr lang="en-GB" sz="1400" b="1" dirty="0" smtClean="0"/>
              <a:t>The Investment and Regulation Board </a:t>
            </a:r>
            <a:r>
              <a:rPr lang="en-GB" sz="1400" b="1" dirty="0" smtClean="0"/>
              <a:t>recommends </a:t>
            </a:r>
            <a:r>
              <a:rPr lang="en-GB" sz="1400" b="1" dirty="0" smtClean="0"/>
              <a:t>to </a:t>
            </a:r>
            <a:r>
              <a:rPr lang="en-GB" sz="1400" b="1" dirty="0" smtClean="0"/>
              <a:t>the </a:t>
            </a:r>
            <a:r>
              <a:rPr lang="en-GB" sz="1400" b="1" dirty="0" smtClean="0"/>
              <a:t>LEP Board that £3,260,943 is committed from the Local Growth Fund to Brough Relief Road (Phase 3).</a:t>
            </a:r>
            <a:endParaRPr lang="en-GB" sz="1400" b="1" dirty="0"/>
          </a:p>
          <a:p>
            <a:pPr marL="0" indent="0">
              <a:buNone/>
            </a:pPr>
            <a:endParaRPr lang="en-GB" sz="1400" dirty="0"/>
          </a:p>
        </p:txBody>
      </p:sp>
      <p:graphicFrame>
        <p:nvGraphicFramePr>
          <p:cNvPr id="5" name="Table 4">
            <a:extLst>
              <a:ext uri="{FF2B5EF4-FFF2-40B4-BE49-F238E27FC236}">
                <a16:creationId xmlns:a16="http://schemas.microsoft.com/office/drawing/2014/main" xmlns="" id="{DEBA6517-C4C8-4D46-8D1F-E4D86A58B87E}"/>
              </a:ext>
            </a:extLst>
          </p:cNvPr>
          <p:cNvGraphicFramePr>
            <a:graphicFrameLocks noGrp="1"/>
          </p:cNvGraphicFramePr>
          <p:nvPr>
            <p:extLst>
              <p:ext uri="{D42A27DB-BD31-4B8C-83A1-F6EECF244321}">
                <p14:modId xmlns:p14="http://schemas.microsoft.com/office/powerpoint/2010/main" val="1682578839"/>
              </p:ext>
            </p:extLst>
          </p:nvPr>
        </p:nvGraphicFramePr>
        <p:xfrm>
          <a:off x="6569612" y="4705285"/>
          <a:ext cx="3261777" cy="1984207"/>
        </p:xfrm>
        <a:graphic>
          <a:graphicData uri="http://schemas.openxmlformats.org/drawingml/2006/table">
            <a:tbl>
              <a:tblPr bandRow="1">
                <a:tableStyleId>{93296810-A885-4BE3-A3E7-6D5BEEA58F35}</a:tableStyleId>
              </a:tblPr>
              <a:tblGrid>
                <a:gridCol w="2696357">
                  <a:extLst>
                    <a:ext uri="{9D8B030D-6E8A-4147-A177-3AD203B41FA5}">
                      <a16:colId xmlns:a16="http://schemas.microsoft.com/office/drawing/2014/main" xmlns="" val="3188867675"/>
                    </a:ext>
                  </a:extLst>
                </a:gridCol>
                <a:gridCol w="565420">
                  <a:extLst>
                    <a:ext uri="{9D8B030D-6E8A-4147-A177-3AD203B41FA5}">
                      <a16:colId xmlns:a16="http://schemas.microsoft.com/office/drawing/2014/main" xmlns="" val="2292205655"/>
                    </a:ext>
                  </a:extLst>
                </a:gridCol>
              </a:tblGrid>
              <a:tr h="190425">
                <a:tc>
                  <a:txBody>
                    <a:bodyPr/>
                    <a:lstStyle/>
                    <a:p>
                      <a:r>
                        <a:rPr lang="en-GB" sz="900" dirty="0" smtClean="0"/>
                        <a:t>Jobs Created</a:t>
                      </a:r>
                      <a:endParaRPr lang="en-GB" sz="900" dirty="0"/>
                    </a:p>
                  </a:txBody>
                  <a:tcPr/>
                </a:tc>
                <a:tc>
                  <a:txBody>
                    <a:bodyPr/>
                    <a:lstStyle/>
                    <a:p>
                      <a:r>
                        <a:rPr lang="en-GB" sz="900" dirty="0" smtClean="0"/>
                        <a:t>600</a:t>
                      </a:r>
                      <a:endParaRPr lang="en-GB" sz="900" dirty="0"/>
                    </a:p>
                  </a:txBody>
                  <a:tcPr/>
                </a:tc>
                <a:extLst>
                  <a:ext uri="{0D108BD9-81ED-4DB2-BD59-A6C34878D82A}">
                    <a16:rowId xmlns:a16="http://schemas.microsoft.com/office/drawing/2014/main" xmlns="" val="2112084298"/>
                  </a:ext>
                </a:extLst>
              </a:tr>
              <a:tr h="250801">
                <a:tc>
                  <a:txBody>
                    <a:bodyPr/>
                    <a:lstStyle/>
                    <a:p>
                      <a:r>
                        <a:rPr lang="en-GB" sz="900" dirty="0" smtClean="0"/>
                        <a:t>Construction Jobs</a:t>
                      </a:r>
                      <a:endParaRPr lang="en-GB" sz="900" dirty="0"/>
                    </a:p>
                  </a:txBody>
                  <a:tcPr/>
                </a:tc>
                <a:tc>
                  <a:txBody>
                    <a:bodyPr/>
                    <a:lstStyle/>
                    <a:p>
                      <a:r>
                        <a:rPr lang="en-GB" sz="900" dirty="0" smtClean="0"/>
                        <a:t>150</a:t>
                      </a:r>
                    </a:p>
                  </a:txBody>
                  <a:tcPr/>
                </a:tc>
                <a:extLst>
                  <a:ext uri="{0D108BD9-81ED-4DB2-BD59-A6C34878D82A}">
                    <a16:rowId xmlns:a16="http://schemas.microsoft.com/office/drawing/2014/main" xmlns="" val="16357909"/>
                  </a:ext>
                </a:extLst>
              </a:tr>
              <a:tr h="250801">
                <a:tc>
                  <a:txBody>
                    <a:bodyPr/>
                    <a:lstStyle/>
                    <a:p>
                      <a:r>
                        <a:rPr lang="en-GB" sz="900" dirty="0" smtClean="0"/>
                        <a:t>Housing Units</a:t>
                      </a:r>
                      <a:r>
                        <a:rPr lang="en-GB" sz="900" baseline="0" dirty="0" smtClean="0"/>
                        <a:t> Started &amp; Completed</a:t>
                      </a:r>
                      <a:endParaRPr lang="en-GB" sz="900" dirty="0"/>
                    </a:p>
                  </a:txBody>
                  <a:tcPr/>
                </a:tc>
                <a:tc>
                  <a:txBody>
                    <a:bodyPr/>
                    <a:lstStyle/>
                    <a:p>
                      <a:r>
                        <a:rPr lang="en-GB" sz="900" dirty="0" smtClean="0"/>
                        <a:t>550</a:t>
                      </a:r>
                    </a:p>
                  </a:txBody>
                  <a:tcPr/>
                </a:tc>
              </a:tr>
              <a:tr h="250801">
                <a:tc>
                  <a:txBody>
                    <a:bodyPr/>
                    <a:lstStyle/>
                    <a:p>
                      <a:r>
                        <a:rPr lang="en-GB" sz="900" dirty="0" smtClean="0"/>
                        <a:t>Newly Build Road &amp; Cycle</a:t>
                      </a:r>
                      <a:r>
                        <a:rPr lang="en-GB" sz="900" baseline="0" dirty="0" smtClean="0"/>
                        <a:t> way (Km)</a:t>
                      </a:r>
                      <a:endParaRPr lang="en-GB" sz="900" dirty="0"/>
                    </a:p>
                  </a:txBody>
                  <a:tcPr/>
                </a:tc>
                <a:tc>
                  <a:txBody>
                    <a:bodyPr/>
                    <a:lstStyle/>
                    <a:p>
                      <a:r>
                        <a:rPr lang="en-GB" sz="900" dirty="0" smtClean="0"/>
                        <a:t>0.7</a:t>
                      </a:r>
                    </a:p>
                  </a:txBody>
                  <a:tcPr/>
                </a:tc>
              </a:tr>
              <a:tr h="250801">
                <a:tc>
                  <a:txBody>
                    <a:bodyPr/>
                    <a:lstStyle/>
                    <a:p>
                      <a:r>
                        <a:rPr lang="en-GB" sz="900" dirty="0" smtClean="0"/>
                        <a:t>Area of new development sites (ha) (Residential)</a:t>
                      </a:r>
                      <a:endParaRPr lang="en-GB" sz="900" dirty="0"/>
                    </a:p>
                  </a:txBody>
                  <a:tcPr/>
                </a:tc>
                <a:tc>
                  <a:txBody>
                    <a:bodyPr/>
                    <a:lstStyle/>
                    <a:p>
                      <a:r>
                        <a:rPr lang="en-GB" sz="900" dirty="0" smtClean="0"/>
                        <a:t>25</a:t>
                      </a:r>
                    </a:p>
                  </a:txBody>
                  <a:tcPr/>
                </a:tc>
              </a:tr>
              <a:tr h="2508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dirty="0" smtClean="0"/>
                        <a:t>Area of new development sites (ha) (Industrial)</a:t>
                      </a:r>
                    </a:p>
                  </a:txBody>
                  <a:tcPr/>
                </a:tc>
                <a:tc>
                  <a:txBody>
                    <a:bodyPr/>
                    <a:lstStyle/>
                    <a:p>
                      <a:r>
                        <a:rPr lang="en-GB" sz="900" dirty="0" smtClean="0"/>
                        <a:t>60</a:t>
                      </a:r>
                    </a:p>
                  </a:txBody>
                  <a:tcPr/>
                </a:tc>
              </a:tr>
              <a:tr h="250801">
                <a:tc>
                  <a:txBody>
                    <a:bodyPr/>
                    <a:lstStyle/>
                    <a:p>
                      <a:r>
                        <a:rPr lang="en-GB" sz="900" dirty="0" smtClean="0"/>
                        <a:t>Commercial Floorspace created &amp; occupied (m²)</a:t>
                      </a:r>
                      <a:endParaRPr lang="en-GB" sz="900" dirty="0"/>
                    </a:p>
                  </a:txBody>
                  <a:tcPr/>
                </a:tc>
                <a:tc>
                  <a:txBody>
                    <a:bodyPr/>
                    <a:lstStyle/>
                    <a:p>
                      <a:r>
                        <a:rPr lang="en-GB" sz="900" dirty="0" smtClean="0"/>
                        <a:t>17243</a:t>
                      </a:r>
                    </a:p>
                  </a:txBody>
                  <a:tcPr/>
                </a:tc>
              </a:tr>
              <a:tr h="250801">
                <a:tc>
                  <a:txBody>
                    <a:bodyPr/>
                    <a:lstStyle/>
                    <a:p>
                      <a:r>
                        <a:rPr lang="en-GB" sz="900" dirty="0" smtClean="0"/>
                        <a:t>Area of land with reduced likelihood of flooding (ha)</a:t>
                      </a:r>
                      <a:endParaRPr lang="en-GB" sz="900" dirty="0"/>
                    </a:p>
                  </a:txBody>
                  <a:tcPr/>
                </a:tc>
                <a:tc>
                  <a:txBody>
                    <a:bodyPr/>
                    <a:lstStyle/>
                    <a:p>
                      <a:r>
                        <a:rPr lang="en-GB" sz="900" dirty="0" smtClean="0"/>
                        <a:t>50</a:t>
                      </a:r>
                    </a:p>
                  </a:txBody>
                  <a:tcPr/>
                </a:tc>
              </a:tr>
            </a:tbl>
          </a:graphicData>
        </a:graphic>
      </p:graphicFrame>
      <p:graphicFrame>
        <p:nvGraphicFramePr>
          <p:cNvPr id="6" name="Table 5">
            <a:extLst>
              <a:ext uri="{FF2B5EF4-FFF2-40B4-BE49-F238E27FC236}">
                <a16:creationId xmlns:a16="http://schemas.microsoft.com/office/drawing/2014/main" xmlns="" id="{3900A87D-0368-4568-86C2-81379632E20E}"/>
              </a:ext>
            </a:extLst>
          </p:cNvPr>
          <p:cNvGraphicFramePr>
            <a:graphicFrameLocks noGrp="1"/>
          </p:cNvGraphicFramePr>
          <p:nvPr>
            <p:extLst>
              <p:ext uri="{D42A27DB-BD31-4B8C-83A1-F6EECF244321}">
                <p14:modId xmlns:p14="http://schemas.microsoft.com/office/powerpoint/2010/main" val="1460813245"/>
              </p:ext>
            </p:extLst>
          </p:nvPr>
        </p:nvGraphicFramePr>
        <p:xfrm>
          <a:off x="6569613" y="3246298"/>
          <a:ext cx="3245668" cy="1127760"/>
        </p:xfrm>
        <a:graphic>
          <a:graphicData uri="http://schemas.openxmlformats.org/drawingml/2006/table">
            <a:tbl>
              <a:tblPr bandRow="1">
                <a:tableStyleId>{93296810-A885-4BE3-A3E7-6D5BEEA58F35}</a:tableStyleId>
              </a:tblPr>
              <a:tblGrid>
                <a:gridCol w="2121311">
                  <a:extLst>
                    <a:ext uri="{9D8B030D-6E8A-4147-A177-3AD203B41FA5}">
                      <a16:colId xmlns:a16="http://schemas.microsoft.com/office/drawing/2014/main" xmlns="" val="3188867675"/>
                    </a:ext>
                  </a:extLst>
                </a:gridCol>
                <a:gridCol w="1124357">
                  <a:extLst>
                    <a:ext uri="{9D8B030D-6E8A-4147-A177-3AD203B41FA5}">
                      <a16:colId xmlns:a16="http://schemas.microsoft.com/office/drawing/2014/main" xmlns="" val="2292205655"/>
                    </a:ext>
                  </a:extLst>
                </a:gridCol>
              </a:tblGrid>
              <a:tr h="0">
                <a:tc>
                  <a:txBody>
                    <a:bodyPr/>
                    <a:lstStyle/>
                    <a:p>
                      <a:r>
                        <a:rPr lang="en-GB" sz="1000" dirty="0" smtClean="0"/>
                        <a:t>LGF</a:t>
                      </a:r>
                      <a:endParaRPr lang="en-GB" sz="1000" dirty="0"/>
                    </a:p>
                  </a:txBody>
                  <a:tcPr/>
                </a:tc>
                <a:tc>
                  <a:txBody>
                    <a:bodyPr/>
                    <a:lstStyle/>
                    <a:p>
                      <a:pPr algn="r"/>
                      <a:r>
                        <a:rPr lang="en-GB" sz="1000" dirty="0" smtClean="0"/>
                        <a:t>£3,260,943</a:t>
                      </a:r>
                      <a:endParaRPr lang="en-GB" sz="1000" dirty="0"/>
                    </a:p>
                  </a:txBody>
                  <a:tcPr/>
                </a:tc>
                <a:extLst>
                  <a:ext uri="{0D108BD9-81ED-4DB2-BD59-A6C34878D82A}">
                    <a16:rowId xmlns:a16="http://schemas.microsoft.com/office/drawing/2014/main" xmlns="" val="16357909"/>
                  </a:ext>
                </a:extLst>
              </a:tr>
              <a:tr h="0">
                <a:tc>
                  <a:txBody>
                    <a:bodyPr/>
                    <a:lstStyle/>
                    <a:p>
                      <a:r>
                        <a:rPr lang="en-GB" sz="1000" dirty="0" smtClean="0"/>
                        <a:t>ERYC</a:t>
                      </a:r>
                      <a:endParaRPr lang="en-GB" sz="1000" dirty="0"/>
                    </a:p>
                  </a:txBody>
                  <a:tcPr/>
                </a:tc>
                <a:tc>
                  <a:txBody>
                    <a:bodyPr/>
                    <a:lstStyle/>
                    <a:p>
                      <a:pPr algn="r"/>
                      <a:r>
                        <a:rPr lang="en-GB" sz="1000" dirty="0" smtClean="0"/>
                        <a:t>£1,630,471</a:t>
                      </a:r>
                      <a:endParaRPr lang="en-GB" sz="1000" dirty="0"/>
                    </a:p>
                  </a:txBody>
                  <a:tcPr/>
                </a:tc>
              </a:tr>
              <a:tr h="0">
                <a:tc>
                  <a:txBody>
                    <a:bodyPr/>
                    <a:lstStyle/>
                    <a:p>
                      <a:r>
                        <a:rPr lang="en-GB" sz="1000" dirty="0" smtClean="0"/>
                        <a:t>Private</a:t>
                      </a:r>
                      <a:r>
                        <a:rPr lang="en-GB" sz="1000" baseline="0" dirty="0" smtClean="0"/>
                        <a:t> Sector (Horncastle Group)</a:t>
                      </a:r>
                      <a:endParaRPr lang="en-GB" sz="10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000" dirty="0" smtClean="0"/>
                        <a:t>£1,630,471</a:t>
                      </a:r>
                    </a:p>
                    <a:p>
                      <a:pPr algn="r"/>
                      <a:endParaRPr lang="en-GB" sz="1000" dirty="0"/>
                    </a:p>
                  </a:txBody>
                  <a:tcPr/>
                </a:tc>
              </a:tr>
              <a:tr h="0">
                <a:tc>
                  <a:txBody>
                    <a:bodyPr/>
                    <a:lstStyle/>
                    <a:p>
                      <a:r>
                        <a:rPr lang="en-GB" sz="1000" dirty="0" smtClean="0"/>
                        <a:t>Total</a:t>
                      </a:r>
                      <a:endParaRPr lang="en-GB" sz="1000" dirty="0"/>
                    </a:p>
                  </a:txBody>
                  <a:tcPr/>
                </a:tc>
                <a:tc>
                  <a:txBody>
                    <a:bodyPr/>
                    <a:lstStyle/>
                    <a:p>
                      <a:pPr algn="r"/>
                      <a:r>
                        <a:rPr lang="en-GB" sz="1000" dirty="0" smtClean="0"/>
                        <a:t>£6,521,885</a:t>
                      </a:r>
                    </a:p>
                  </a:txBody>
                  <a:tcPr/>
                </a:tc>
                <a:extLst>
                  <a:ext uri="{0D108BD9-81ED-4DB2-BD59-A6C34878D82A}">
                    <a16:rowId xmlns:a16="http://schemas.microsoft.com/office/drawing/2014/main" xmlns="" val="2556982596"/>
                  </a:ext>
                </a:extLst>
              </a:tr>
            </a:tbl>
          </a:graphicData>
        </a:graphic>
      </p:graphicFrame>
      <p:sp>
        <p:nvSpPr>
          <p:cNvPr id="7" name="Rectangle 6">
            <a:extLst>
              <a:ext uri="{FF2B5EF4-FFF2-40B4-BE49-F238E27FC236}">
                <a16:creationId xmlns:a16="http://schemas.microsoft.com/office/drawing/2014/main" xmlns="" id="{25974A70-ABE7-4A1E-AB3E-FDC6023E3F4A}"/>
              </a:ext>
            </a:extLst>
          </p:cNvPr>
          <p:cNvSpPr/>
          <p:nvPr/>
        </p:nvSpPr>
        <p:spPr>
          <a:xfrm>
            <a:off x="6569613" y="4417432"/>
            <a:ext cx="3261776" cy="25591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GB" sz="1100" b="1" dirty="0"/>
              <a:t>Outputs</a:t>
            </a:r>
          </a:p>
        </p:txBody>
      </p:sp>
      <p:sp>
        <p:nvSpPr>
          <p:cNvPr id="8" name="Rectangle 7">
            <a:extLst>
              <a:ext uri="{FF2B5EF4-FFF2-40B4-BE49-F238E27FC236}">
                <a16:creationId xmlns:a16="http://schemas.microsoft.com/office/drawing/2014/main" xmlns="" id="{F27AF70E-95E5-4588-B9AE-A2D73D22EC29}"/>
              </a:ext>
            </a:extLst>
          </p:cNvPr>
          <p:cNvSpPr/>
          <p:nvPr/>
        </p:nvSpPr>
        <p:spPr>
          <a:xfrm>
            <a:off x="6569613" y="2964414"/>
            <a:ext cx="3252250" cy="25591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GB" sz="1100" b="1" dirty="0"/>
              <a:t>Funding (£)</a:t>
            </a:r>
          </a:p>
        </p:txBody>
      </p:sp>
      <p:pic>
        <p:nvPicPr>
          <p:cNvPr id="9" name="Picture Placeholder 8"/>
          <p:cNvPicPr>
            <a:picLocks noGrp="1" noChangeAspect="1"/>
          </p:cNvPicPr>
          <p:nvPr>
            <p:ph type="pic" sz="quarter" idx="12"/>
          </p:nvPr>
        </p:nvPicPr>
        <p:blipFill>
          <a:blip r:embed="rId2" cstate="email">
            <a:extLst>
              <a:ext uri="{28A0092B-C50C-407E-A947-70E740481C1C}">
                <a14:useLocalDpi xmlns:a14="http://schemas.microsoft.com/office/drawing/2010/main" val="0"/>
              </a:ext>
            </a:extLst>
          </a:blip>
          <a:srcRect t="6599" b="6599"/>
          <a:stretch>
            <a:fillRect/>
          </a:stretch>
        </p:blipFill>
        <p:spPr>
          <a:xfrm>
            <a:off x="6586538" y="488267"/>
            <a:ext cx="3235325" cy="2406650"/>
          </a:xfrm>
        </p:spPr>
      </p:pic>
    </p:spTree>
    <p:extLst>
      <p:ext uri="{BB962C8B-B14F-4D97-AF65-F5344CB8AC3E}">
        <p14:creationId xmlns:p14="http://schemas.microsoft.com/office/powerpoint/2010/main" val="3819417073"/>
      </p:ext>
    </p:extLst>
  </p:cSld>
  <p:clrMapOvr>
    <a:masterClrMapping/>
  </p:clrMapOvr>
</p:sld>
</file>

<file path=ppt/theme/theme1.xml><?xml version="1.0" encoding="utf-8"?>
<a:theme xmlns:a="http://schemas.openxmlformats.org/drawingml/2006/main" name="Custom slides">
  <a:themeElements>
    <a:clrScheme name="Humber LEP">
      <a:dk1>
        <a:sysClr val="windowText" lastClr="000000"/>
      </a:dk1>
      <a:lt1>
        <a:sysClr val="window" lastClr="FFFFFF"/>
      </a:lt1>
      <a:dk2>
        <a:srgbClr val="44546A"/>
      </a:dk2>
      <a:lt2>
        <a:srgbClr val="E7E6E6"/>
      </a:lt2>
      <a:accent1>
        <a:srgbClr val="1D85CD"/>
      </a:accent1>
      <a:accent2>
        <a:srgbClr val="EF8A0D"/>
      </a:accent2>
      <a:accent3>
        <a:srgbClr val="A5A5A5"/>
      </a:accent3>
      <a:accent4>
        <a:srgbClr val="FFC000"/>
      </a:accent4>
      <a:accent5>
        <a:srgbClr val="5B9BD5"/>
      </a:accent5>
      <a:accent6>
        <a:srgbClr val="3E9E33"/>
      </a:accent6>
      <a:hlink>
        <a:srgbClr val="0563C1"/>
      </a:hlink>
      <a:folHlink>
        <a:srgbClr val="954F72"/>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D85CD"/>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ll stages">
  <a:themeElements>
    <a:clrScheme name="Humber LEP">
      <a:dk1>
        <a:sysClr val="windowText" lastClr="000000"/>
      </a:dk1>
      <a:lt1>
        <a:sysClr val="window" lastClr="FFFFFF"/>
      </a:lt1>
      <a:dk2>
        <a:srgbClr val="44546A"/>
      </a:dk2>
      <a:lt2>
        <a:srgbClr val="E7E6E6"/>
      </a:lt2>
      <a:accent1>
        <a:srgbClr val="1D85CD"/>
      </a:accent1>
      <a:accent2>
        <a:srgbClr val="EF8A0D"/>
      </a:accent2>
      <a:accent3>
        <a:srgbClr val="A5A5A5"/>
      </a:accent3>
      <a:accent4>
        <a:srgbClr val="FFC000"/>
      </a:accent4>
      <a:accent5>
        <a:srgbClr val="5B9BD5"/>
      </a:accent5>
      <a:accent6>
        <a:srgbClr val="3E9E33"/>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Project pipeline">
  <a:themeElements>
    <a:clrScheme name="Humber LEP">
      <a:dk1>
        <a:sysClr val="windowText" lastClr="000000"/>
      </a:dk1>
      <a:lt1>
        <a:sysClr val="window" lastClr="FFFFFF"/>
      </a:lt1>
      <a:dk2>
        <a:srgbClr val="44546A"/>
      </a:dk2>
      <a:lt2>
        <a:srgbClr val="E7E6E6"/>
      </a:lt2>
      <a:accent1>
        <a:srgbClr val="1D85CD"/>
      </a:accent1>
      <a:accent2>
        <a:srgbClr val="EF8A0D"/>
      </a:accent2>
      <a:accent3>
        <a:srgbClr val="A5A5A5"/>
      </a:accent3>
      <a:accent4>
        <a:srgbClr val="FFC000"/>
      </a:accent4>
      <a:accent5>
        <a:srgbClr val="5B9BD5"/>
      </a:accent5>
      <a:accent6>
        <a:srgbClr val="3E9E33"/>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Allocated &amp; committed">
  <a:themeElements>
    <a:clrScheme name="Humber LEP">
      <a:dk1>
        <a:sysClr val="windowText" lastClr="000000"/>
      </a:dk1>
      <a:lt1>
        <a:sysClr val="window" lastClr="FFFFFF"/>
      </a:lt1>
      <a:dk2>
        <a:srgbClr val="44546A"/>
      </a:dk2>
      <a:lt2>
        <a:srgbClr val="E7E6E6"/>
      </a:lt2>
      <a:accent1>
        <a:srgbClr val="1D85CD"/>
      </a:accent1>
      <a:accent2>
        <a:srgbClr val="EF8A0D"/>
      </a:accent2>
      <a:accent3>
        <a:srgbClr val="A5A5A5"/>
      </a:accent3>
      <a:accent4>
        <a:srgbClr val="FFC000"/>
      </a:accent4>
      <a:accent5>
        <a:srgbClr val="5B9BD5"/>
      </a:accent5>
      <a:accent6>
        <a:srgbClr val="3E9E33"/>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ommitted">
  <a:themeElements>
    <a:clrScheme name="Humber LEP">
      <a:dk1>
        <a:sysClr val="windowText" lastClr="000000"/>
      </a:dk1>
      <a:lt1>
        <a:sysClr val="window" lastClr="FFFFFF"/>
      </a:lt1>
      <a:dk2>
        <a:srgbClr val="44546A"/>
      </a:dk2>
      <a:lt2>
        <a:srgbClr val="E7E6E6"/>
      </a:lt2>
      <a:accent1>
        <a:srgbClr val="1D85CD"/>
      </a:accent1>
      <a:accent2>
        <a:srgbClr val="EF8A0D"/>
      </a:accent2>
      <a:accent3>
        <a:srgbClr val="A5A5A5"/>
      </a:accent3>
      <a:accent4>
        <a:srgbClr val="FFC000"/>
      </a:accent4>
      <a:accent5>
        <a:srgbClr val="5B9BD5"/>
      </a:accent5>
      <a:accent6>
        <a:srgbClr val="3E9E33"/>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Allocated">
  <a:themeElements>
    <a:clrScheme name="Humber LEP">
      <a:dk1>
        <a:sysClr val="windowText" lastClr="000000"/>
      </a:dk1>
      <a:lt1>
        <a:sysClr val="window" lastClr="FFFFFF"/>
      </a:lt1>
      <a:dk2>
        <a:srgbClr val="44546A"/>
      </a:dk2>
      <a:lt2>
        <a:srgbClr val="E7E6E6"/>
      </a:lt2>
      <a:accent1>
        <a:srgbClr val="1D85CD"/>
      </a:accent1>
      <a:accent2>
        <a:srgbClr val="EF8A0D"/>
      </a:accent2>
      <a:accent3>
        <a:srgbClr val="A5A5A5"/>
      </a:accent3>
      <a:accent4>
        <a:srgbClr val="FFC000"/>
      </a:accent4>
      <a:accent5>
        <a:srgbClr val="5B9BD5"/>
      </a:accent5>
      <a:accent6>
        <a:srgbClr val="3E9E33"/>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4926</TotalTime>
  <Words>567</Words>
  <Application>Microsoft Office PowerPoint</Application>
  <PresentationFormat>A4 Paper (210x297 mm)</PresentationFormat>
  <Paragraphs>63</Paragraphs>
  <Slides>3</Slides>
  <Notes>0</Notes>
  <HiddenSlides>0</HiddenSlides>
  <MMClips>0</MMClips>
  <ScaleCrop>false</ScaleCrop>
  <HeadingPairs>
    <vt:vector size="4" baseType="variant">
      <vt:variant>
        <vt:lpstr>Theme</vt:lpstr>
      </vt:variant>
      <vt:variant>
        <vt:i4>6</vt:i4>
      </vt:variant>
      <vt:variant>
        <vt:lpstr>Slide Titles</vt:lpstr>
      </vt:variant>
      <vt:variant>
        <vt:i4>3</vt:i4>
      </vt:variant>
    </vt:vector>
  </HeadingPairs>
  <TitlesOfParts>
    <vt:vector size="9" baseType="lpstr">
      <vt:lpstr>Custom slides</vt:lpstr>
      <vt:lpstr>All stages</vt:lpstr>
      <vt:lpstr>Project pipeline</vt:lpstr>
      <vt:lpstr>Allocated &amp; committed</vt:lpstr>
      <vt:lpstr>Committed</vt:lpstr>
      <vt:lpstr>Allocated</vt:lpstr>
      <vt:lpstr>PowerPoint Presentation</vt:lpstr>
      <vt:lpstr>PowerPoint Presentation</vt:lpstr>
      <vt:lpstr>PowerPoint Presentation</vt:lpstr>
    </vt:vector>
  </TitlesOfParts>
  <Company>H&amp;H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Thoresby</dc:creator>
  <cp:lastModifiedBy>Oliver-Spry Karen</cp:lastModifiedBy>
  <cp:revision>343</cp:revision>
  <cp:lastPrinted>2018-11-27T14:59:12Z</cp:lastPrinted>
  <dcterms:created xsi:type="dcterms:W3CDTF">2014-08-18T14:54:48Z</dcterms:created>
  <dcterms:modified xsi:type="dcterms:W3CDTF">2019-10-01T16:01:22Z</dcterms:modified>
</cp:coreProperties>
</file>